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24"/>
  </p:notesMasterIdLst>
  <p:sldIdLst>
    <p:sldId id="259" r:id="rId2"/>
    <p:sldId id="286" r:id="rId3"/>
    <p:sldId id="260" r:id="rId4"/>
    <p:sldId id="297" r:id="rId5"/>
    <p:sldId id="310" r:id="rId6"/>
    <p:sldId id="309" r:id="rId7"/>
    <p:sldId id="301" r:id="rId8"/>
    <p:sldId id="271" r:id="rId9"/>
    <p:sldId id="289" r:id="rId10"/>
    <p:sldId id="288" r:id="rId11"/>
    <p:sldId id="302" r:id="rId12"/>
    <p:sldId id="312" r:id="rId13"/>
    <p:sldId id="314" r:id="rId14"/>
    <p:sldId id="315" r:id="rId15"/>
    <p:sldId id="261" r:id="rId16"/>
    <p:sldId id="306" r:id="rId17"/>
    <p:sldId id="287" r:id="rId18"/>
    <p:sldId id="316" r:id="rId19"/>
    <p:sldId id="317" r:id="rId20"/>
    <p:sldId id="270" r:id="rId21"/>
    <p:sldId id="296" r:id="rId22"/>
    <p:sldId id="318" r:id="rId23"/>
  </p:sldIdLst>
  <p:sldSz cx="20105688" cy="11310938"/>
  <p:notesSz cx="6858000" cy="9144000"/>
  <p:defaultTextStyle>
    <a:defPPr>
      <a:defRPr lang="nl-NL"/>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2323"/>
    <a:srgbClr val="44AC70"/>
    <a:srgbClr val="A20000"/>
    <a:srgbClr val="CC6600"/>
    <a:srgbClr val="5488C7"/>
    <a:srgbClr val="B81867"/>
    <a:srgbClr val="345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CA012C8-B752-4598-8F57-25374A753B73}" v="23" dt="2026-02-19T15:57:06.0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72" autoAdjust="0"/>
    <p:restoredTop sz="94737"/>
  </p:normalViewPr>
  <p:slideViewPr>
    <p:cSldViewPr snapToGrid="0" snapToObjects="1">
      <p:cViewPr varScale="1">
        <p:scale>
          <a:sx n="48" d="100"/>
          <a:sy n="48" d="100"/>
        </p:scale>
        <p:origin x="850"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phne van Roosendaal" userId="787bf43c-cfa5-4811-a019-cc1677bc2ca7" providerId="ADAL" clId="{ECA012C8-B752-4598-8F57-25374A753B73}"/>
    <pc:docChg chg="undo redo custSel addSld delSld modSld">
      <pc:chgData name="Daphne van Roosendaal" userId="787bf43c-cfa5-4811-a019-cc1677bc2ca7" providerId="ADAL" clId="{ECA012C8-B752-4598-8F57-25374A753B73}" dt="2026-02-26T14:24:10.589" v="1141" actId="20577"/>
      <pc:docMkLst>
        <pc:docMk/>
      </pc:docMkLst>
      <pc:sldChg chg="modSp mod">
        <pc:chgData name="Daphne van Roosendaal" userId="787bf43c-cfa5-4811-a019-cc1677bc2ca7" providerId="ADAL" clId="{ECA012C8-B752-4598-8F57-25374A753B73}" dt="2026-02-19T13:27:26.174" v="8" actId="20577"/>
        <pc:sldMkLst>
          <pc:docMk/>
          <pc:sldMk cId="4223466852" sldId="260"/>
        </pc:sldMkLst>
        <pc:spChg chg="mod">
          <ac:chgData name="Daphne van Roosendaal" userId="787bf43c-cfa5-4811-a019-cc1677bc2ca7" providerId="ADAL" clId="{ECA012C8-B752-4598-8F57-25374A753B73}" dt="2026-02-19T13:27:26.174" v="8" actId="20577"/>
          <ac:spMkLst>
            <pc:docMk/>
            <pc:sldMk cId="4223466852" sldId="260"/>
            <ac:spMk id="4" creationId="{49D0A139-4402-574F-9232-46E43BE97326}"/>
          </ac:spMkLst>
        </pc:spChg>
      </pc:sldChg>
      <pc:sldChg chg="modSp mod">
        <pc:chgData name="Daphne van Roosendaal" userId="787bf43c-cfa5-4811-a019-cc1677bc2ca7" providerId="ADAL" clId="{ECA012C8-B752-4598-8F57-25374A753B73}" dt="2026-02-19T14:18:49.503" v="986" actId="20577"/>
        <pc:sldMkLst>
          <pc:docMk/>
          <pc:sldMk cId="3419161375" sldId="261"/>
        </pc:sldMkLst>
        <pc:spChg chg="mod">
          <ac:chgData name="Daphne van Roosendaal" userId="787bf43c-cfa5-4811-a019-cc1677bc2ca7" providerId="ADAL" clId="{ECA012C8-B752-4598-8F57-25374A753B73}" dt="2026-02-19T14:18:49.503" v="986" actId="20577"/>
          <ac:spMkLst>
            <pc:docMk/>
            <pc:sldMk cId="3419161375" sldId="261"/>
            <ac:spMk id="3" creationId="{C40EA5CD-21F8-FA4E-835D-EFA97D0DD67D}"/>
          </ac:spMkLst>
        </pc:spChg>
      </pc:sldChg>
      <pc:sldChg chg="modSp mod">
        <pc:chgData name="Daphne van Roosendaal" userId="787bf43c-cfa5-4811-a019-cc1677bc2ca7" providerId="ADAL" clId="{ECA012C8-B752-4598-8F57-25374A753B73}" dt="2026-02-19T14:21:23.845" v="1001" actId="20577"/>
        <pc:sldMkLst>
          <pc:docMk/>
          <pc:sldMk cId="422707439" sldId="270"/>
        </pc:sldMkLst>
        <pc:spChg chg="mod">
          <ac:chgData name="Daphne van Roosendaal" userId="787bf43c-cfa5-4811-a019-cc1677bc2ca7" providerId="ADAL" clId="{ECA012C8-B752-4598-8F57-25374A753B73}" dt="2026-02-19T14:21:23.845" v="1001" actId="20577"/>
          <ac:spMkLst>
            <pc:docMk/>
            <pc:sldMk cId="422707439" sldId="270"/>
            <ac:spMk id="6" creationId="{947B58E0-840B-7B91-2599-AEF7B104834D}"/>
          </ac:spMkLst>
        </pc:spChg>
        <pc:picChg chg="mod modCrop">
          <ac:chgData name="Daphne van Roosendaal" userId="787bf43c-cfa5-4811-a019-cc1677bc2ca7" providerId="ADAL" clId="{ECA012C8-B752-4598-8F57-25374A753B73}" dt="2026-02-19T14:12:19.886" v="874" actId="14100"/>
          <ac:picMkLst>
            <pc:docMk/>
            <pc:sldMk cId="422707439" sldId="270"/>
            <ac:picMk id="24" creationId="{A9CD733B-0F71-D845-8714-CBF0B0477317}"/>
          </ac:picMkLst>
        </pc:picChg>
      </pc:sldChg>
      <pc:sldChg chg="modSp mod">
        <pc:chgData name="Daphne van Roosendaal" userId="787bf43c-cfa5-4811-a019-cc1677bc2ca7" providerId="ADAL" clId="{ECA012C8-B752-4598-8F57-25374A753B73}" dt="2026-02-19T13:34:37.827" v="129" actId="1038"/>
        <pc:sldMkLst>
          <pc:docMk/>
          <pc:sldMk cId="1996816434" sldId="271"/>
        </pc:sldMkLst>
        <pc:spChg chg="mod">
          <ac:chgData name="Daphne van Roosendaal" userId="787bf43c-cfa5-4811-a019-cc1677bc2ca7" providerId="ADAL" clId="{ECA012C8-B752-4598-8F57-25374A753B73}" dt="2026-02-19T13:34:37.827" v="129" actId="1038"/>
          <ac:spMkLst>
            <pc:docMk/>
            <pc:sldMk cId="1996816434" sldId="271"/>
            <ac:spMk id="3" creationId="{8EC9848D-8647-0925-B8B2-F614D63DB811}"/>
          </ac:spMkLst>
        </pc:spChg>
        <pc:picChg chg="mod">
          <ac:chgData name="Daphne van Roosendaal" userId="787bf43c-cfa5-4811-a019-cc1677bc2ca7" providerId="ADAL" clId="{ECA012C8-B752-4598-8F57-25374A753B73}" dt="2026-02-19T13:33:21.983" v="94" actId="1035"/>
          <ac:picMkLst>
            <pc:docMk/>
            <pc:sldMk cId="1996816434" sldId="271"/>
            <ac:picMk id="11" creationId="{25007025-D108-4649-99C8-2A36B26AED07}"/>
          </ac:picMkLst>
        </pc:picChg>
      </pc:sldChg>
      <pc:sldChg chg="modSp del mod">
        <pc:chgData name="Daphne van Roosendaal" userId="787bf43c-cfa5-4811-a019-cc1677bc2ca7" providerId="ADAL" clId="{ECA012C8-B752-4598-8F57-25374A753B73}" dt="2026-02-19T14:10:58.407" v="865" actId="47"/>
        <pc:sldMkLst>
          <pc:docMk/>
          <pc:sldMk cId="989197812" sldId="284"/>
        </pc:sldMkLst>
        <pc:spChg chg="mod">
          <ac:chgData name="Daphne van Roosendaal" userId="787bf43c-cfa5-4811-a019-cc1677bc2ca7" providerId="ADAL" clId="{ECA012C8-B752-4598-8F57-25374A753B73}" dt="2026-02-19T14:07:45.915" v="789" actId="1076"/>
          <ac:spMkLst>
            <pc:docMk/>
            <pc:sldMk cId="989197812" sldId="284"/>
            <ac:spMk id="3" creationId="{05DBA78C-4E05-EB15-9FF6-779095180574}"/>
          </ac:spMkLst>
        </pc:spChg>
      </pc:sldChg>
      <pc:sldChg chg="modSp mod">
        <pc:chgData name="Daphne van Roosendaal" userId="787bf43c-cfa5-4811-a019-cc1677bc2ca7" providerId="ADAL" clId="{ECA012C8-B752-4598-8F57-25374A753B73}" dt="2026-02-19T14:16:08.326" v="953" actId="6549"/>
        <pc:sldMkLst>
          <pc:docMk/>
          <pc:sldMk cId="3929651244" sldId="286"/>
        </pc:sldMkLst>
        <pc:spChg chg="mod">
          <ac:chgData name="Daphne van Roosendaal" userId="787bf43c-cfa5-4811-a019-cc1677bc2ca7" providerId="ADAL" clId="{ECA012C8-B752-4598-8F57-25374A753B73}" dt="2026-02-19T14:16:08.326" v="953" actId="6549"/>
          <ac:spMkLst>
            <pc:docMk/>
            <pc:sldMk cId="3929651244" sldId="286"/>
            <ac:spMk id="4" creationId="{DDF3184A-774B-DE44-9244-841D9ECAD54A}"/>
          </ac:spMkLst>
        </pc:spChg>
      </pc:sldChg>
      <pc:sldChg chg="modSp add del mod">
        <pc:chgData name="Daphne van Roosendaal" userId="787bf43c-cfa5-4811-a019-cc1677bc2ca7" providerId="ADAL" clId="{ECA012C8-B752-4598-8F57-25374A753B73}" dt="2026-02-26T14:24:10.589" v="1141" actId="20577"/>
        <pc:sldMkLst>
          <pc:docMk/>
          <pc:sldMk cId="4008495255" sldId="287"/>
        </pc:sldMkLst>
        <pc:spChg chg="mod">
          <ac:chgData name="Daphne van Roosendaal" userId="787bf43c-cfa5-4811-a019-cc1677bc2ca7" providerId="ADAL" clId="{ECA012C8-B752-4598-8F57-25374A753B73}" dt="2026-02-19T14:02:18.156" v="665" actId="20577"/>
          <ac:spMkLst>
            <pc:docMk/>
            <pc:sldMk cId="4008495255" sldId="287"/>
            <ac:spMk id="2" creationId="{D3C98FAC-7E5F-4441-AB0C-129226741397}"/>
          </ac:spMkLst>
        </pc:spChg>
        <pc:spChg chg="mod">
          <ac:chgData name="Daphne van Roosendaal" userId="787bf43c-cfa5-4811-a019-cc1677bc2ca7" providerId="ADAL" clId="{ECA012C8-B752-4598-8F57-25374A753B73}" dt="2026-02-26T14:24:10.589" v="1141" actId="20577"/>
          <ac:spMkLst>
            <pc:docMk/>
            <pc:sldMk cId="4008495255" sldId="287"/>
            <ac:spMk id="3" creationId="{9FCC5807-BECA-EC4C-9378-4BDEF9024805}"/>
          </ac:spMkLst>
        </pc:spChg>
      </pc:sldChg>
      <pc:sldChg chg="modSp mod">
        <pc:chgData name="Daphne van Roosendaal" userId="787bf43c-cfa5-4811-a019-cc1677bc2ca7" providerId="ADAL" clId="{ECA012C8-B752-4598-8F57-25374A753B73}" dt="2026-02-19T13:37:01.930" v="172" actId="20577"/>
        <pc:sldMkLst>
          <pc:docMk/>
          <pc:sldMk cId="2140893434" sldId="288"/>
        </pc:sldMkLst>
        <pc:spChg chg="mod">
          <ac:chgData name="Daphne van Roosendaal" userId="787bf43c-cfa5-4811-a019-cc1677bc2ca7" providerId="ADAL" clId="{ECA012C8-B752-4598-8F57-25374A753B73}" dt="2026-02-19T13:37:01.930" v="172" actId="20577"/>
          <ac:spMkLst>
            <pc:docMk/>
            <pc:sldMk cId="2140893434" sldId="288"/>
            <ac:spMk id="4" creationId="{DDF3184A-774B-DE44-9244-841D9ECAD54A}"/>
          </ac:spMkLst>
        </pc:spChg>
      </pc:sldChg>
      <pc:sldChg chg="modSp mod">
        <pc:chgData name="Daphne van Roosendaal" userId="787bf43c-cfa5-4811-a019-cc1677bc2ca7" providerId="ADAL" clId="{ECA012C8-B752-4598-8F57-25374A753B73}" dt="2026-02-19T13:34:52.918" v="131" actId="1076"/>
        <pc:sldMkLst>
          <pc:docMk/>
          <pc:sldMk cId="3938691554" sldId="289"/>
        </pc:sldMkLst>
        <pc:picChg chg="mod">
          <ac:chgData name="Daphne van Roosendaal" userId="787bf43c-cfa5-4811-a019-cc1677bc2ca7" providerId="ADAL" clId="{ECA012C8-B752-4598-8F57-25374A753B73}" dt="2026-02-19T13:34:52.918" v="131" actId="1076"/>
          <ac:picMkLst>
            <pc:docMk/>
            <pc:sldMk cId="3938691554" sldId="289"/>
            <ac:picMk id="7" creationId="{0CB3C20D-21A9-ED00-098E-B245BFF044FE}"/>
          </ac:picMkLst>
        </pc:picChg>
      </pc:sldChg>
      <pc:sldChg chg="add del">
        <pc:chgData name="Daphne van Roosendaal" userId="787bf43c-cfa5-4811-a019-cc1677bc2ca7" providerId="ADAL" clId="{ECA012C8-B752-4598-8F57-25374A753B73}" dt="2026-02-19T13:58:40.838" v="524" actId="47"/>
        <pc:sldMkLst>
          <pc:docMk/>
          <pc:sldMk cId="1539752494" sldId="292"/>
        </pc:sldMkLst>
      </pc:sldChg>
      <pc:sldChg chg="modSp add del mod">
        <pc:chgData name="Daphne van Roosendaal" userId="787bf43c-cfa5-4811-a019-cc1677bc2ca7" providerId="ADAL" clId="{ECA012C8-B752-4598-8F57-25374A753B73}" dt="2026-02-19T13:57:53.341" v="522" actId="47"/>
        <pc:sldMkLst>
          <pc:docMk/>
          <pc:sldMk cId="3188626356" sldId="293"/>
        </pc:sldMkLst>
        <pc:spChg chg="mod">
          <ac:chgData name="Daphne van Roosendaal" userId="787bf43c-cfa5-4811-a019-cc1677bc2ca7" providerId="ADAL" clId="{ECA012C8-B752-4598-8F57-25374A753B73}" dt="2026-02-19T13:55:41.112" v="473" actId="20577"/>
          <ac:spMkLst>
            <pc:docMk/>
            <pc:sldMk cId="3188626356" sldId="293"/>
            <ac:spMk id="2" creationId="{798F3770-C15B-C648-B348-9C968DE4D78F}"/>
          </ac:spMkLst>
        </pc:spChg>
        <pc:spChg chg="mod">
          <ac:chgData name="Daphne van Roosendaal" userId="787bf43c-cfa5-4811-a019-cc1677bc2ca7" providerId="ADAL" clId="{ECA012C8-B752-4598-8F57-25374A753B73}" dt="2026-02-19T13:54:37.633" v="465" actId="255"/>
          <ac:spMkLst>
            <pc:docMk/>
            <pc:sldMk cId="3188626356" sldId="293"/>
            <ac:spMk id="4" creationId="{DDF3184A-774B-DE44-9244-841D9ECAD54A}"/>
          </ac:spMkLst>
        </pc:spChg>
      </pc:sldChg>
      <pc:sldChg chg="del">
        <pc:chgData name="Daphne van Roosendaal" userId="787bf43c-cfa5-4811-a019-cc1677bc2ca7" providerId="ADAL" clId="{ECA012C8-B752-4598-8F57-25374A753B73}" dt="2026-02-19T13:29:57.537" v="26" actId="47"/>
        <pc:sldMkLst>
          <pc:docMk/>
          <pc:sldMk cId="3311447797" sldId="298"/>
        </pc:sldMkLst>
      </pc:sldChg>
      <pc:sldChg chg="del">
        <pc:chgData name="Daphne van Roosendaal" userId="787bf43c-cfa5-4811-a019-cc1677bc2ca7" providerId="ADAL" clId="{ECA012C8-B752-4598-8F57-25374A753B73}" dt="2026-02-19T13:29:07.843" v="24" actId="47"/>
        <pc:sldMkLst>
          <pc:docMk/>
          <pc:sldMk cId="1844418563" sldId="300"/>
        </pc:sldMkLst>
      </pc:sldChg>
      <pc:sldChg chg="addSp delSp modSp mod">
        <pc:chgData name="Daphne van Roosendaal" userId="787bf43c-cfa5-4811-a019-cc1677bc2ca7" providerId="ADAL" clId="{ECA012C8-B752-4598-8F57-25374A753B73}" dt="2026-02-19T14:18:59.652" v="990" actId="20577"/>
        <pc:sldMkLst>
          <pc:docMk/>
          <pc:sldMk cId="1872807393" sldId="301"/>
        </pc:sldMkLst>
        <pc:spChg chg="mod">
          <ac:chgData name="Daphne van Roosendaal" userId="787bf43c-cfa5-4811-a019-cc1677bc2ca7" providerId="ADAL" clId="{ECA012C8-B752-4598-8F57-25374A753B73}" dt="2026-02-19T14:18:59.652" v="990" actId="20577"/>
          <ac:spMkLst>
            <pc:docMk/>
            <pc:sldMk cId="1872807393" sldId="301"/>
            <ac:spMk id="4" creationId="{6B4BA68D-2422-180F-2F4C-CA8DAE9892F5}"/>
          </ac:spMkLst>
        </pc:spChg>
        <pc:picChg chg="add mod">
          <ac:chgData name="Daphne van Roosendaal" userId="787bf43c-cfa5-4811-a019-cc1677bc2ca7" providerId="ADAL" clId="{ECA012C8-B752-4598-8F57-25374A753B73}" dt="2026-02-19T13:33:12.273" v="92" actId="1035"/>
          <ac:picMkLst>
            <pc:docMk/>
            <pc:sldMk cId="1872807393" sldId="301"/>
            <ac:picMk id="2" creationId="{C49971D4-75A7-394D-7EC5-ACB7C1B71EEA}"/>
          </ac:picMkLst>
        </pc:picChg>
        <pc:picChg chg="del">
          <ac:chgData name="Daphne van Roosendaal" userId="787bf43c-cfa5-4811-a019-cc1677bc2ca7" providerId="ADAL" clId="{ECA012C8-B752-4598-8F57-25374A753B73}" dt="2026-02-19T13:33:07.173" v="73" actId="478"/>
          <ac:picMkLst>
            <pc:docMk/>
            <pc:sldMk cId="1872807393" sldId="301"/>
            <ac:picMk id="3" creationId="{A4A79A91-1F92-48CA-1D18-6318D231B3E0}"/>
          </ac:picMkLst>
        </pc:picChg>
      </pc:sldChg>
      <pc:sldChg chg="modSp mod">
        <pc:chgData name="Daphne van Roosendaal" userId="787bf43c-cfa5-4811-a019-cc1677bc2ca7" providerId="ADAL" clId="{ECA012C8-B752-4598-8F57-25374A753B73}" dt="2026-02-19T13:36:24.676" v="165" actId="20577"/>
        <pc:sldMkLst>
          <pc:docMk/>
          <pc:sldMk cId="3392809106" sldId="302"/>
        </pc:sldMkLst>
        <pc:spChg chg="mod">
          <ac:chgData name="Daphne van Roosendaal" userId="787bf43c-cfa5-4811-a019-cc1677bc2ca7" providerId="ADAL" clId="{ECA012C8-B752-4598-8F57-25374A753B73}" dt="2026-02-19T13:36:24.676" v="165" actId="20577"/>
          <ac:spMkLst>
            <pc:docMk/>
            <pc:sldMk cId="3392809106" sldId="302"/>
            <ac:spMk id="4" creationId="{D61394E0-A096-52AD-8E44-57C79B0A675A}"/>
          </ac:spMkLst>
        </pc:spChg>
      </pc:sldChg>
      <pc:sldChg chg="modSp del mod">
        <pc:chgData name="Daphne van Roosendaal" userId="787bf43c-cfa5-4811-a019-cc1677bc2ca7" providerId="ADAL" clId="{ECA012C8-B752-4598-8F57-25374A753B73}" dt="2026-02-19T13:57:48.416" v="520" actId="47"/>
        <pc:sldMkLst>
          <pc:docMk/>
          <pc:sldMk cId="3769779418" sldId="303"/>
        </pc:sldMkLst>
        <pc:spChg chg="mod">
          <ac:chgData name="Daphne van Roosendaal" userId="787bf43c-cfa5-4811-a019-cc1677bc2ca7" providerId="ADAL" clId="{ECA012C8-B752-4598-8F57-25374A753B73}" dt="2026-02-19T13:50:06.009" v="312" actId="21"/>
          <ac:spMkLst>
            <pc:docMk/>
            <pc:sldMk cId="3769779418" sldId="303"/>
            <ac:spMk id="4" creationId="{60650BCB-49CE-E331-2445-71682B0D3F08}"/>
          </ac:spMkLst>
        </pc:spChg>
      </pc:sldChg>
      <pc:sldChg chg="add del">
        <pc:chgData name="Daphne van Roosendaal" userId="787bf43c-cfa5-4811-a019-cc1677bc2ca7" providerId="ADAL" clId="{ECA012C8-B752-4598-8F57-25374A753B73}" dt="2026-02-19T14:05:10.321" v="734" actId="47"/>
        <pc:sldMkLst>
          <pc:docMk/>
          <pc:sldMk cId="2229359276" sldId="304"/>
        </pc:sldMkLst>
      </pc:sldChg>
      <pc:sldChg chg="addSp delSp modSp mod">
        <pc:chgData name="Daphne van Roosendaal" userId="787bf43c-cfa5-4811-a019-cc1677bc2ca7" providerId="ADAL" clId="{ECA012C8-B752-4598-8F57-25374A753B73}" dt="2026-02-19T14:01:49.222" v="644" actId="1035"/>
        <pc:sldMkLst>
          <pc:docMk/>
          <pc:sldMk cId="3201828285" sldId="306"/>
        </pc:sldMkLst>
        <pc:picChg chg="add mod">
          <ac:chgData name="Daphne van Roosendaal" userId="787bf43c-cfa5-4811-a019-cc1677bc2ca7" providerId="ADAL" clId="{ECA012C8-B752-4598-8F57-25374A753B73}" dt="2026-02-19T14:01:49.222" v="644" actId="1035"/>
          <ac:picMkLst>
            <pc:docMk/>
            <pc:sldMk cId="3201828285" sldId="306"/>
            <ac:picMk id="2" creationId="{74348806-6792-2A60-F4EF-FE3218F98D2E}"/>
          </ac:picMkLst>
        </pc:picChg>
        <pc:picChg chg="del">
          <ac:chgData name="Daphne van Roosendaal" userId="787bf43c-cfa5-4811-a019-cc1677bc2ca7" providerId="ADAL" clId="{ECA012C8-B752-4598-8F57-25374A753B73}" dt="2026-02-19T14:01:41.077" v="629" actId="478"/>
          <ac:picMkLst>
            <pc:docMk/>
            <pc:sldMk cId="3201828285" sldId="306"/>
            <ac:picMk id="3" creationId="{DCFB2801-6CD7-EA43-5AE2-8D585B8F116D}"/>
          </ac:picMkLst>
        </pc:picChg>
      </pc:sldChg>
      <pc:sldChg chg="del">
        <pc:chgData name="Daphne van Roosendaal" userId="787bf43c-cfa5-4811-a019-cc1677bc2ca7" providerId="ADAL" clId="{ECA012C8-B752-4598-8F57-25374A753B73}" dt="2026-02-19T14:03:56.568" v="708" actId="47"/>
        <pc:sldMkLst>
          <pc:docMk/>
          <pc:sldMk cId="1143955857" sldId="308"/>
        </pc:sldMkLst>
      </pc:sldChg>
      <pc:sldChg chg="addSp delSp modSp mod">
        <pc:chgData name="Daphne van Roosendaal" userId="787bf43c-cfa5-4811-a019-cc1677bc2ca7" providerId="ADAL" clId="{ECA012C8-B752-4598-8F57-25374A753B73}" dt="2026-02-19T15:58:54.089" v="1038" actId="14100"/>
        <pc:sldMkLst>
          <pc:docMk/>
          <pc:sldMk cId="3224670270" sldId="309"/>
        </pc:sldMkLst>
        <pc:spChg chg="mod">
          <ac:chgData name="Daphne van Roosendaal" userId="787bf43c-cfa5-4811-a019-cc1677bc2ca7" providerId="ADAL" clId="{ECA012C8-B752-4598-8F57-25374A753B73}" dt="2026-02-19T13:30:09.336" v="28" actId="20577"/>
          <ac:spMkLst>
            <pc:docMk/>
            <pc:sldMk cId="3224670270" sldId="309"/>
            <ac:spMk id="2" creationId="{EEE4AE52-0F72-7C58-2B6E-B61FC871BECF}"/>
          </ac:spMkLst>
        </pc:spChg>
        <pc:picChg chg="del">
          <ac:chgData name="Daphne van Roosendaal" userId="787bf43c-cfa5-4811-a019-cc1677bc2ca7" providerId="ADAL" clId="{ECA012C8-B752-4598-8F57-25374A753B73}" dt="2026-02-19T15:57:20.057" v="1013" actId="478"/>
          <ac:picMkLst>
            <pc:docMk/>
            <pc:sldMk cId="3224670270" sldId="309"/>
            <ac:picMk id="4" creationId="{695C3568-7561-1D24-91ED-9A24B15F19C5}"/>
          </ac:picMkLst>
        </pc:picChg>
        <pc:picChg chg="add mod ord modCrop">
          <ac:chgData name="Daphne van Roosendaal" userId="787bf43c-cfa5-4811-a019-cc1677bc2ca7" providerId="ADAL" clId="{ECA012C8-B752-4598-8F57-25374A753B73}" dt="2026-02-19T15:58:54.089" v="1038" actId="14100"/>
          <ac:picMkLst>
            <pc:docMk/>
            <pc:sldMk cId="3224670270" sldId="309"/>
            <ac:picMk id="6" creationId="{7221E8AE-648F-9205-7BEE-5EA3121BF324}"/>
          </ac:picMkLst>
        </pc:picChg>
      </pc:sldChg>
      <pc:sldChg chg="modSp add mod">
        <pc:chgData name="Daphne van Roosendaal" userId="787bf43c-cfa5-4811-a019-cc1677bc2ca7" providerId="ADAL" clId="{ECA012C8-B752-4598-8F57-25374A753B73}" dt="2026-02-19T13:30:17.021" v="30" actId="6549"/>
        <pc:sldMkLst>
          <pc:docMk/>
          <pc:sldMk cId="3158774773" sldId="310"/>
        </pc:sldMkLst>
        <pc:spChg chg="mod">
          <ac:chgData name="Daphne van Roosendaal" userId="787bf43c-cfa5-4811-a019-cc1677bc2ca7" providerId="ADAL" clId="{ECA012C8-B752-4598-8F57-25374A753B73}" dt="2026-02-19T13:28:52.421" v="19" actId="20577"/>
          <ac:spMkLst>
            <pc:docMk/>
            <pc:sldMk cId="3158774773" sldId="310"/>
            <ac:spMk id="2" creationId="{E3D0CB56-7181-2544-B269-CDCC61921854}"/>
          </ac:spMkLst>
        </pc:spChg>
        <pc:spChg chg="mod">
          <ac:chgData name="Daphne van Roosendaal" userId="787bf43c-cfa5-4811-a019-cc1677bc2ca7" providerId="ADAL" clId="{ECA012C8-B752-4598-8F57-25374A753B73}" dt="2026-02-19T13:30:17.021" v="30" actId="6549"/>
          <ac:spMkLst>
            <pc:docMk/>
            <pc:sldMk cId="3158774773" sldId="310"/>
            <ac:spMk id="3" creationId="{C40EA5CD-21F8-FA4E-835D-EFA97D0DD67D}"/>
          </ac:spMkLst>
        </pc:spChg>
      </pc:sldChg>
      <pc:sldChg chg="add del">
        <pc:chgData name="Daphne van Roosendaal" userId="787bf43c-cfa5-4811-a019-cc1677bc2ca7" providerId="ADAL" clId="{ECA012C8-B752-4598-8F57-25374A753B73}" dt="2026-02-19T15:55:51.447" v="1006" actId="47"/>
        <pc:sldMkLst>
          <pc:docMk/>
          <pc:sldMk cId="934303356" sldId="311"/>
        </pc:sldMkLst>
      </pc:sldChg>
      <pc:sldChg chg="addSp delSp modSp add del mod">
        <pc:chgData name="Daphne van Roosendaal" userId="787bf43c-cfa5-4811-a019-cc1677bc2ca7" providerId="ADAL" clId="{ECA012C8-B752-4598-8F57-25374A753B73}" dt="2026-02-19T13:48:39.993" v="296" actId="1035"/>
        <pc:sldMkLst>
          <pc:docMk/>
          <pc:sldMk cId="2796743820" sldId="312"/>
        </pc:sldMkLst>
        <pc:spChg chg="mod">
          <ac:chgData name="Daphne van Roosendaal" userId="787bf43c-cfa5-4811-a019-cc1677bc2ca7" providerId="ADAL" clId="{ECA012C8-B752-4598-8F57-25374A753B73}" dt="2026-02-19T13:45:41.966" v="239" actId="20577"/>
          <ac:spMkLst>
            <pc:docMk/>
            <pc:sldMk cId="2796743820" sldId="312"/>
            <ac:spMk id="3" creationId="{9FCC5807-BECA-EC4C-9378-4BDEF9024805}"/>
          </ac:spMkLst>
        </pc:spChg>
        <pc:picChg chg="add del mod">
          <ac:chgData name="Daphne van Roosendaal" userId="787bf43c-cfa5-4811-a019-cc1677bc2ca7" providerId="ADAL" clId="{ECA012C8-B752-4598-8F57-25374A753B73}" dt="2026-02-19T13:42:28.691" v="219" actId="478"/>
          <ac:picMkLst>
            <pc:docMk/>
            <pc:sldMk cId="2796743820" sldId="312"/>
            <ac:picMk id="6" creationId="{4E65B5CD-25AB-BCBE-5005-D406D5FA102E}"/>
          </ac:picMkLst>
        </pc:picChg>
        <pc:picChg chg="add del mod">
          <ac:chgData name="Daphne van Roosendaal" userId="787bf43c-cfa5-4811-a019-cc1677bc2ca7" providerId="ADAL" clId="{ECA012C8-B752-4598-8F57-25374A753B73}" dt="2026-02-19T13:45:14.133" v="225" actId="478"/>
          <ac:picMkLst>
            <pc:docMk/>
            <pc:sldMk cId="2796743820" sldId="312"/>
            <ac:picMk id="8" creationId="{BE386753-5B33-624C-0A24-5AA2CBC2CFEE}"/>
          </ac:picMkLst>
        </pc:picChg>
        <pc:picChg chg="add del mod">
          <ac:chgData name="Daphne van Roosendaal" userId="787bf43c-cfa5-4811-a019-cc1677bc2ca7" providerId="ADAL" clId="{ECA012C8-B752-4598-8F57-25374A753B73}" dt="2026-02-19T13:46:22.618" v="244" actId="478"/>
          <ac:picMkLst>
            <pc:docMk/>
            <pc:sldMk cId="2796743820" sldId="312"/>
            <ac:picMk id="10" creationId="{7087FB0B-AA13-73DB-D9A7-46913315AFBC}"/>
          </ac:picMkLst>
        </pc:picChg>
        <pc:picChg chg="add del mod">
          <ac:chgData name="Daphne van Roosendaal" userId="787bf43c-cfa5-4811-a019-cc1677bc2ca7" providerId="ADAL" clId="{ECA012C8-B752-4598-8F57-25374A753B73}" dt="2026-02-19T13:48:05.559" v="264" actId="478"/>
          <ac:picMkLst>
            <pc:docMk/>
            <pc:sldMk cId="2796743820" sldId="312"/>
            <ac:picMk id="12" creationId="{77867957-0F9B-AE5E-F820-D512CAAF21F7}"/>
          </ac:picMkLst>
        </pc:picChg>
        <pc:picChg chg="add mod">
          <ac:chgData name="Daphne van Roosendaal" userId="787bf43c-cfa5-4811-a019-cc1677bc2ca7" providerId="ADAL" clId="{ECA012C8-B752-4598-8F57-25374A753B73}" dt="2026-02-19T13:48:39.993" v="296" actId="1035"/>
          <ac:picMkLst>
            <pc:docMk/>
            <pc:sldMk cId="2796743820" sldId="312"/>
            <ac:picMk id="14" creationId="{D35CA072-D041-A16D-6748-5FDEE9F22708}"/>
          </ac:picMkLst>
        </pc:picChg>
      </pc:sldChg>
      <pc:sldChg chg="add del">
        <pc:chgData name="Daphne van Roosendaal" userId="787bf43c-cfa5-4811-a019-cc1677bc2ca7" providerId="ADAL" clId="{ECA012C8-B752-4598-8F57-25374A753B73}" dt="2026-02-19T13:57:51.440" v="521" actId="47"/>
        <pc:sldMkLst>
          <pc:docMk/>
          <pc:sldMk cId="3594857962" sldId="313"/>
        </pc:sldMkLst>
      </pc:sldChg>
      <pc:sldChg chg="modSp add mod">
        <pc:chgData name="Daphne van Roosendaal" userId="787bf43c-cfa5-4811-a019-cc1677bc2ca7" providerId="ADAL" clId="{ECA012C8-B752-4598-8F57-25374A753B73}" dt="2026-02-19T13:56:44.168" v="496" actId="20577"/>
        <pc:sldMkLst>
          <pc:docMk/>
          <pc:sldMk cId="1824320620" sldId="314"/>
        </pc:sldMkLst>
        <pc:spChg chg="mod">
          <ac:chgData name="Daphne van Roosendaal" userId="787bf43c-cfa5-4811-a019-cc1677bc2ca7" providerId="ADAL" clId="{ECA012C8-B752-4598-8F57-25374A753B73}" dt="2026-02-19T13:56:44.168" v="496" actId="20577"/>
          <ac:spMkLst>
            <pc:docMk/>
            <pc:sldMk cId="1824320620" sldId="314"/>
            <ac:spMk id="4" creationId="{DDF3184A-774B-DE44-9244-841D9ECAD54A}"/>
          </ac:spMkLst>
        </pc:spChg>
      </pc:sldChg>
      <pc:sldChg chg="modSp add mod">
        <pc:chgData name="Daphne van Roosendaal" userId="787bf43c-cfa5-4811-a019-cc1677bc2ca7" providerId="ADAL" clId="{ECA012C8-B752-4598-8F57-25374A753B73}" dt="2026-02-19T13:57:27.428" v="519" actId="6549"/>
        <pc:sldMkLst>
          <pc:docMk/>
          <pc:sldMk cId="2059559045" sldId="315"/>
        </pc:sldMkLst>
        <pc:spChg chg="mod">
          <ac:chgData name="Daphne van Roosendaal" userId="787bf43c-cfa5-4811-a019-cc1677bc2ca7" providerId="ADAL" clId="{ECA012C8-B752-4598-8F57-25374A753B73}" dt="2026-02-19T13:57:27.428" v="519" actId="6549"/>
          <ac:spMkLst>
            <pc:docMk/>
            <pc:sldMk cId="2059559045" sldId="315"/>
            <ac:spMk id="2" creationId="{798F3770-C15B-C648-B348-9C968DE4D78F}"/>
          </ac:spMkLst>
        </pc:spChg>
        <pc:spChg chg="mod">
          <ac:chgData name="Daphne van Roosendaal" userId="787bf43c-cfa5-4811-a019-cc1677bc2ca7" providerId="ADAL" clId="{ECA012C8-B752-4598-8F57-25374A753B73}" dt="2026-02-19T13:57:08.074" v="501" actId="27636"/>
          <ac:spMkLst>
            <pc:docMk/>
            <pc:sldMk cId="2059559045" sldId="315"/>
            <ac:spMk id="4" creationId="{DDF3184A-774B-DE44-9244-841D9ECAD54A}"/>
          </ac:spMkLst>
        </pc:spChg>
      </pc:sldChg>
      <pc:sldChg chg="modSp add mod">
        <pc:chgData name="Daphne van Roosendaal" userId="787bf43c-cfa5-4811-a019-cc1677bc2ca7" providerId="ADAL" clId="{ECA012C8-B752-4598-8F57-25374A753B73}" dt="2026-02-19T14:19:35.207" v="991" actId="20577"/>
        <pc:sldMkLst>
          <pc:docMk/>
          <pc:sldMk cId="1852343167" sldId="316"/>
        </pc:sldMkLst>
        <pc:spChg chg="mod">
          <ac:chgData name="Daphne van Roosendaal" userId="787bf43c-cfa5-4811-a019-cc1677bc2ca7" providerId="ADAL" clId="{ECA012C8-B752-4598-8F57-25374A753B73}" dt="2026-02-19T14:19:35.207" v="991" actId="20577"/>
          <ac:spMkLst>
            <pc:docMk/>
            <pc:sldMk cId="1852343167" sldId="316"/>
            <ac:spMk id="2" creationId="{E3D0CB56-7181-2544-B269-CDCC61921854}"/>
          </ac:spMkLst>
        </pc:spChg>
        <pc:spChg chg="mod">
          <ac:chgData name="Daphne van Roosendaal" userId="787bf43c-cfa5-4811-a019-cc1677bc2ca7" providerId="ADAL" clId="{ECA012C8-B752-4598-8F57-25374A753B73}" dt="2026-02-19T14:04:42.496" v="731" actId="5793"/>
          <ac:spMkLst>
            <pc:docMk/>
            <pc:sldMk cId="1852343167" sldId="316"/>
            <ac:spMk id="3" creationId="{C40EA5CD-21F8-FA4E-835D-EFA97D0DD67D}"/>
          </ac:spMkLst>
        </pc:spChg>
      </pc:sldChg>
      <pc:sldChg chg="add del">
        <pc:chgData name="Daphne van Roosendaal" userId="787bf43c-cfa5-4811-a019-cc1677bc2ca7" providerId="ADAL" clId="{ECA012C8-B752-4598-8F57-25374A753B73}" dt="2026-02-19T14:01:18.909" v="626" actId="47"/>
        <pc:sldMkLst>
          <pc:docMk/>
          <pc:sldMk cId="2093588822" sldId="316"/>
        </pc:sldMkLst>
      </pc:sldChg>
      <pc:sldChg chg="addSp delSp modSp add mod">
        <pc:chgData name="Daphne van Roosendaal" userId="787bf43c-cfa5-4811-a019-cc1677bc2ca7" providerId="ADAL" clId="{ECA012C8-B752-4598-8F57-25374A753B73}" dt="2026-02-19T14:22:30.866" v="1005" actId="20577"/>
        <pc:sldMkLst>
          <pc:docMk/>
          <pc:sldMk cId="3547716868" sldId="317"/>
        </pc:sldMkLst>
        <pc:spChg chg="mod">
          <ac:chgData name="Daphne van Roosendaal" userId="787bf43c-cfa5-4811-a019-cc1677bc2ca7" providerId="ADAL" clId="{ECA012C8-B752-4598-8F57-25374A753B73}" dt="2026-02-19T14:07:14.002" v="782" actId="6549"/>
          <ac:spMkLst>
            <pc:docMk/>
            <pc:sldMk cId="3547716868" sldId="317"/>
            <ac:spMk id="2" creationId="{D3C98FAC-7E5F-4441-AB0C-129226741397}"/>
          </ac:spMkLst>
        </pc:spChg>
        <pc:spChg chg="mod">
          <ac:chgData name="Daphne van Roosendaal" userId="787bf43c-cfa5-4811-a019-cc1677bc2ca7" providerId="ADAL" clId="{ECA012C8-B752-4598-8F57-25374A753B73}" dt="2026-02-19T14:20:24.549" v="997" actId="255"/>
          <ac:spMkLst>
            <pc:docMk/>
            <pc:sldMk cId="3547716868" sldId="317"/>
            <ac:spMk id="3" creationId="{9FCC5807-BECA-EC4C-9378-4BDEF9024805}"/>
          </ac:spMkLst>
        </pc:spChg>
        <pc:spChg chg="add del mod">
          <ac:chgData name="Daphne van Roosendaal" userId="787bf43c-cfa5-4811-a019-cc1677bc2ca7" providerId="ADAL" clId="{ECA012C8-B752-4598-8F57-25374A753B73}" dt="2026-02-19T14:08:21.754" v="798" actId="478"/>
          <ac:spMkLst>
            <pc:docMk/>
            <pc:sldMk cId="3547716868" sldId="317"/>
            <ac:spMk id="5" creationId="{6837A2F9-0602-E0B7-1B9F-C1F35B679B2E}"/>
          </ac:spMkLst>
        </pc:spChg>
        <pc:spChg chg="add mod">
          <ac:chgData name="Daphne van Roosendaal" userId="787bf43c-cfa5-4811-a019-cc1677bc2ca7" providerId="ADAL" clId="{ECA012C8-B752-4598-8F57-25374A753B73}" dt="2026-02-19T14:22:30.866" v="1005" actId="20577"/>
          <ac:spMkLst>
            <pc:docMk/>
            <pc:sldMk cId="3547716868" sldId="317"/>
            <ac:spMk id="6" creationId="{DC133B2A-CF0F-E3B7-E948-A39CBACB63C6}"/>
          </ac:spMkLst>
        </pc:spChg>
      </pc:sldChg>
      <pc:sldChg chg="delSp modSp add mod">
        <pc:chgData name="Daphne van Roosendaal" userId="787bf43c-cfa5-4811-a019-cc1677bc2ca7" providerId="ADAL" clId="{ECA012C8-B752-4598-8F57-25374A753B73}" dt="2026-02-19T14:17:05.459" v="984" actId="1076"/>
        <pc:sldMkLst>
          <pc:docMk/>
          <pc:sldMk cId="1585490961" sldId="318"/>
        </pc:sldMkLst>
        <pc:spChg chg="del mod">
          <ac:chgData name="Daphne van Roosendaal" userId="787bf43c-cfa5-4811-a019-cc1677bc2ca7" providerId="ADAL" clId="{ECA012C8-B752-4598-8F57-25374A753B73}" dt="2026-02-19T14:16:48.422" v="981" actId="478"/>
          <ac:spMkLst>
            <pc:docMk/>
            <pc:sldMk cId="1585490961" sldId="318"/>
            <ac:spMk id="2" creationId="{E3D0CB56-7181-2544-B269-CDCC61921854}"/>
          </ac:spMkLst>
        </pc:spChg>
        <pc:spChg chg="mod">
          <ac:chgData name="Daphne van Roosendaal" userId="787bf43c-cfa5-4811-a019-cc1677bc2ca7" providerId="ADAL" clId="{ECA012C8-B752-4598-8F57-25374A753B73}" dt="2026-02-19T14:17:05.459" v="984" actId="1076"/>
          <ac:spMkLst>
            <pc:docMk/>
            <pc:sldMk cId="1585490961" sldId="318"/>
            <ac:spMk id="3" creationId="{C40EA5CD-21F8-FA4E-835D-EFA97D0DD67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C5915B-84A7-4E3E-871E-C258E4ECA022}" type="datetimeFigureOut">
              <a:rPr lang="nl-NL" smtClean="0"/>
              <a:t>26-2-2026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19B8EF-0EB1-480B-A150-AC261F1AFB83}" type="slidenum">
              <a:rPr lang="nl-NL" smtClean="0"/>
              <a:t>‹nr.›</a:t>
            </a:fld>
            <a:endParaRPr lang="nl-NL"/>
          </a:p>
        </p:txBody>
      </p:sp>
    </p:spTree>
    <p:extLst>
      <p:ext uri="{BB962C8B-B14F-4D97-AF65-F5344CB8AC3E}">
        <p14:creationId xmlns:p14="http://schemas.microsoft.com/office/powerpoint/2010/main" val="2387713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E519B8EF-0EB1-480B-A150-AC261F1AFB83}" type="slidenum">
              <a:rPr lang="nl-NL" smtClean="0"/>
              <a:t>20</a:t>
            </a:fld>
            <a:endParaRPr lang="nl-NL"/>
          </a:p>
        </p:txBody>
      </p:sp>
    </p:spTree>
    <p:extLst>
      <p:ext uri="{BB962C8B-B14F-4D97-AF65-F5344CB8AC3E}">
        <p14:creationId xmlns:p14="http://schemas.microsoft.com/office/powerpoint/2010/main" val="36702264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 Brand dia">
    <p:spTree>
      <p:nvGrpSpPr>
        <p:cNvPr id="1" name=""/>
        <p:cNvGrpSpPr/>
        <p:nvPr/>
      </p:nvGrpSpPr>
      <p:grpSpPr>
        <a:xfrm>
          <a:off x="0" y="0"/>
          <a:ext cx="0" cy="0"/>
          <a:chOff x="0" y="0"/>
          <a:chExt cx="0" cy="0"/>
        </a:xfrm>
      </p:grpSpPr>
      <p:sp>
        <p:nvSpPr>
          <p:cNvPr id="15" name="Tijdelijke aanduiding voor afbeelding 9">
            <a:extLst>
              <a:ext uri="{FF2B5EF4-FFF2-40B4-BE49-F238E27FC236}">
                <a16:creationId xmlns:a16="http://schemas.microsoft.com/office/drawing/2014/main" id="{02A0FAF7-594F-EB4A-8B8E-21E516274F15}"/>
              </a:ext>
            </a:extLst>
          </p:cNvPr>
          <p:cNvSpPr>
            <a:spLocks noGrp="1"/>
          </p:cNvSpPr>
          <p:nvPr>
            <p:ph type="pic" sz="quarter" idx="13"/>
          </p:nvPr>
        </p:nvSpPr>
        <p:spPr>
          <a:xfrm>
            <a:off x="7053943" y="131"/>
            <a:ext cx="13051745" cy="11310807"/>
          </a:xfrm>
          <a:ln>
            <a:noFill/>
          </a:ln>
        </p:spPr>
        <p:txBody>
          <a:bodyPr/>
          <a:lstStyle/>
          <a:p>
            <a:endParaRPr lang="nl-NL" dirty="0"/>
          </a:p>
        </p:txBody>
      </p:sp>
      <p:pic>
        <p:nvPicPr>
          <p:cNvPr id="20" name="Afbeelding 19">
            <a:extLst>
              <a:ext uri="{FF2B5EF4-FFF2-40B4-BE49-F238E27FC236}">
                <a16:creationId xmlns:a16="http://schemas.microsoft.com/office/drawing/2014/main" id="{4583CA97-ECEE-D84D-B84E-D9212C5AA449}"/>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3569557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5EB33-D9BF-8048-8C04-532ECBA2155F}"/>
              </a:ext>
            </a:extLst>
          </p:cNvPr>
          <p:cNvSpPr/>
          <p:nvPr userDrawn="1"/>
        </p:nvSpPr>
        <p:spPr>
          <a:xfrm>
            <a:off x="0" y="0"/>
            <a:ext cx="20109600" cy="9780814"/>
          </a:xfrm>
          <a:prstGeom prst="rect">
            <a:avLst/>
          </a:prstGeom>
          <a:solidFill>
            <a:srgbClr val="5488C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uit 7">
            <a:extLst>
              <a:ext uri="{FF2B5EF4-FFF2-40B4-BE49-F238E27FC236}">
                <a16:creationId xmlns:a16="http://schemas.microsoft.com/office/drawing/2014/main" id="{160183DB-3EC9-5846-9C5E-B80FEEBAA819}"/>
              </a:ext>
            </a:extLst>
          </p:cNvPr>
          <p:cNvSpPr/>
          <p:nvPr userDrawn="1"/>
        </p:nvSpPr>
        <p:spPr>
          <a:xfrm>
            <a:off x="9007815" y="8735785"/>
            <a:ext cx="2090057" cy="2090057"/>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Placeholder 1">
            <a:extLst>
              <a:ext uri="{FF2B5EF4-FFF2-40B4-BE49-F238E27FC236}">
                <a16:creationId xmlns:a16="http://schemas.microsoft.com/office/drawing/2014/main" id="{D868FB61-96CB-714B-8C77-5D35B9AD60F3}"/>
              </a:ext>
            </a:extLst>
          </p:cNvPr>
          <p:cNvSpPr>
            <a:spLocks noGrp="1"/>
          </p:cNvSpPr>
          <p:nvPr>
            <p:ph type="title"/>
          </p:nvPr>
        </p:nvSpPr>
        <p:spPr>
          <a:xfrm>
            <a:off x="2238445" y="1715358"/>
            <a:ext cx="15628796" cy="6125223"/>
          </a:xfrm>
          <a:prstGeom prst="rect">
            <a:avLst/>
          </a:prstGeom>
        </p:spPr>
        <p:txBody>
          <a:bodyPr vert="horz" lIns="91440" tIns="45720" rIns="91440" bIns="45720" rtlCol="0" anchor="ctr">
            <a:normAutofit/>
          </a:bodyPr>
          <a:lstStyle>
            <a:lvl1pPr algn="ctr">
              <a:defRPr sz="9600" b="1" i="0">
                <a:solidFill>
                  <a:schemeClr val="bg2"/>
                </a:solidFill>
                <a:latin typeface="Work Sans" pitchFamily="2" charset="77"/>
              </a:defRPr>
            </a:lvl1pPr>
          </a:lstStyle>
          <a:p>
            <a:r>
              <a:rPr lang="nl-NL" dirty="0"/>
              <a:t>Klik om stijl te bewerken</a:t>
            </a:r>
            <a:endParaRPr lang="en-US" dirty="0"/>
          </a:p>
        </p:txBody>
      </p:sp>
      <p:pic>
        <p:nvPicPr>
          <p:cNvPr id="6" name="Afbeelding 5">
            <a:extLst>
              <a:ext uri="{FF2B5EF4-FFF2-40B4-BE49-F238E27FC236}">
                <a16:creationId xmlns:a16="http://schemas.microsoft.com/office/drawing/2014/main" id="{EE62A33D-2F3D-8447-89D4-EA6F60809135}"/>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1971597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9B949F6-1C27-D546-AE42-707D1B2FF33C}"/>
              </a:ext>
            </a:extLst>
          </p:cNvPr>
          <p:cNvSpPr/>
          <p:nvPr userDrawn="1"/>
        </p:nvSpPr>
        <p:spPr>
          <a:xfrm>
            <a:off x="0" y="0"/>
            <a:ext cx="20109600" cy="11310938"/>
          </a:xfrm>
          <a:prstGeom prst="rect">
            <a:avLst/>
          </a:prstGeom>
          <a:solidFill>
            <a:srgbClr val="5488C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B2086D56-B56B-5E44-AF89-782CAB7F5E11}"/>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
        <p:nvSpPr>
          <p:cNvPr id="9" name="Tijdelijke aanduiding voor afbeelding 3">
            <a:extLst>
              <a:ext uri="{FF2B5EF4-FFF2-40B4-BE49-F238E27FC236}">
                <a16:creationId xmlns:a16="http://schemas.microsoft.com/office/drawing/2014/main" id="{0E2EE61F-0C8F-1948-9854-B273EBFA20F3}"/>
              </a:ext>
            </a:extLst>
          </p:cNvPr>
          <p:cNvSpPr>
            <a:spLocks noGrp="1"/>
          </p:cNvSpPr>
          <p:nvPr>
            <p:ph type="pic" sz="quarter" idx="14"/>
          </p:nvPr>
        </p:nvSpPr>
        <p:spPr>
          <a:xfrm>
            <a:off x="16067314" y="957954"/>
            <a:ext cx="4038374" cy="7277437"/>
          </a:xfrm>
        </p:spPr>
      </p:sp>
      <p:sp>
        <p:nvSpPr>
          <p:cNvPr id="11" name="Titel 1">
            <a:extLst>
              <a:ext uri="{FF2B5EF4-FFF2-40B4-BE49-F238E27FC236}">
                <a16:creationId xmlns:a16="http://schemas.microsoft.com/office/drawing/2014/main" id="{A0109D29-C6FD-EA41-9B6B-2BF1F59DBF7D}"/>
              </a:ext>
            </a:extLst>
          </p:cNvPr>
          <p:cNvSpPr>
            <a:spLocks noGrp="1"/>
          </p:cNvSpPr>
          <p:nvPr>
            <p:ph type="title"/>
          </p:nvPr>
        </p:nvSpPr>
        <p:spPr>
          <a:xfrm>
            <a:off x="1382713" y="919715"/>
            <a:ext cx="13347078" cy="2187575"/>
          </a:xfrm>
        </p:spPr>
        <p:txBody>
          <a:bodyPr>
            <a:normAutofit/>
          </a:bodyPr>
          <a:lstStyle>
            <a:lvl1pPr>
              <a:defRPr sz="6600" b="1" i="0">
                <a:solidFill>
                  <a:schemeClr val="bg2"/>
                </a:solidFill>
                <a:latin typeface="Work Sans" pitchFamily="2" charset="77"/>
              </a:defRPr>
            </a:lvl1pPr>
          </a:lstStyle>
          <a:p>
            <a:r>
              <a:rPr lang="nl-NL" dirty="0"/>
              <a:t>Klik om stijl te bewerken</a:t>
            </a:r>
          </a:p>
        </p:txBody>
      </p:sp>
      <p:sp>
        <p:nvSpPr>
          <p:cNvPr id="12" name="Tijdelijke aanduiding voor inhoud 2">
            <a:extLst>
              <a:ext uri="{FF2B5EF4-FFF2-40B4-BE49-F238E27FC236}">
                <a16:creationId xmlns:a16="http://schemas.microsoft.com/office/drawing/2014/main" id="{998DC6D1-AA26-C242-8614-D8E363F4B80E}"/>
              </a:ext>
            </a:extLst>
          </p:cNvPr>
          <p:cNvSpPr>
            <a:spLocks noGrp="1"/>
          </p:cNvSpPr>
          <p:nvPr>
            <p:ph idx="15"/>
          </p:nvPr>
        </p:nvSpPr>
        <p:spPr>
          <a:xfrm>
            <a:off x="1382713" y="3329539"/>
            <a:ext cx="13347078" cy="7245695"/>
          </a:xfrm>
        </p:spPr>
        <p:txBody>
          <a:bodyPr/>
          <a:lstStyle>
            <a:lvl1pPr>
              <a:defRPr sz="4000" b="0" i="0">
                <a:solidFill>
                  <a:schemeClr val="bg2"/>
                </a:solidFill>
                <a:latin typeface="Work Sans" pitchFamily="2" charset="77"/>
              </a:defRPr>
            </a:lvl1pPr>
            <a:lvl2pPr>
              <a:defRPr sz="3600" b="0" i="0">
                <a:solidFill>
                  <a:schemeClr val="bg2"/>
                </a:solidFill>
                <a:latin typeface="Work Sans" pitchFamily="2" charset="77"/>
              </a:defRPr>
            </a:lvl2pPr>
            <a:lvl3pPr>
              <a:defRPr sz="3200" b="0" i="0">
                <a:solidFill>
                  <a:schemeClr val="bg2"/>
                </a:solidFill>
                <a:latin typeface="Work Sans" pitchFamily="2" charset="77"/>
              </a:defRPr>
            </a:lvl3pPr>
            <a:lvl4pPr>
              <a:defRPr sz="3000" b="0" i="0">
                <a:solidFill>
                  <a:schemeClr val="bg2"/>
                </a:solidFill>
                <a:latin typeface="Work Sans" pitchFamily="2" charset="77"/>
              </a:defRPr>
            </a:lvl4pPr>
            <a:lvl5pPr>
              <a:defRPr sz="2800" b="0" i="0">
                <a:solidFill>
                  <a:schemeClr val="bg2"/>
                </a:solidFill>
                <a:latin typeface="Work Sa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2287473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Aangepaste indeling">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E8D7E02A-6924-8F4C-B47A-7BE534AEE170}"/>
              </a:ext>
            </a:extLst>
          </p:cNvPr>
          <p:cNvSpPr/>
          <p:nvPr userDrawn="1"/>
        </p:nvSpPr>
        <p:spPr>
          <a:xfrm>
            <a:off x="-3912" y="0"/>
            <a:ext cx="20109600" cy="9780814"/>
          </a:xfrm>
          <a:prstGeom prst="rect">
            <a:avLst/>
          </a:prstGeom>
          <a:solidFill>
            <a:srgbClr val="44AC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 name="Ruit 3">
            <a:extLst>
              <a:ext uri="{FF2B5EF4-FFF2-40B4-BE49-F238E27FC236}">
                <a16:creationId xmlns:a16="http://schemas.microsoft.com/office/drawing/2014/main" id="{728F21B7-2A84-614F-B843-7981233C1DB1}"/>
              </a:ext>
            </a:extLst>
          </p:cNvPr>
          <p:cNvSpPr/>
          <p:nvPr userDrawn="1"/>
        </p:nvSpPr>
        <p:spPr>
          <a:xfrm>
            <a:off x="9007815" y="8735785"/>
            <a:ext cx="2090057" cy="2090057"/>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Placeholder 1">
            <a:extLst>
              <a:ext uri="{FF2B5EF4-FFF2-40B4-BE49-F238E27FC236}">
                <a16:creationId xmlns:a16="http://schemas.microsoft.com/office/drawing/2014/main" id="{79A065E9-D3EE-E64B-B2C0-652FC4D1D375}"/>
              </a:ext>
            </a:extLst>
          </p:cNvPr>
          <p:cNvSpPr>
            <a:spLocks noGrp="1"/>
          </p:cNvSpPr>
          <p:nvPr>
            <p:ph type="title"/>
          </p:nvPr>
        </p:nvSpPr>
        <p:spPr>
          <a:xfrm>
            <a:off x="2238445" y="1715358"/>
            <a:ext cx="15628796" cy="6125223"/>
          </a:xfrm>
          <a:prstGeom prst="rect">
            <a:avLst/>
          </a:prstGeom>
        </p:spPr>
        <p:txBody>
          <a:bodyPr vert="horz" lIns="91440" tIns="45720" rIns="91440" bIns="45720" rtlCol="0" anchor="ctr">
            <a:normAutofit/>
          </a:bodyPr>
          <a:lstStyle>
            <a:lvl1pPr algn="ctr">
              <a:defRPr sz="9600" b="1" i="0">
                <a:solidFill>
                  <a:schemeClr val="bg2"/>
                </a:solidFill>
                <a:latin typeface="Work Sans" pitchFamily="2" charset="77"/>
              </a:defRPr>
            </a:lvl1pPr>
          </a:lstStyle>
          <a:p>
            <a:r>
              <a:rPr lang="nl-NL" dirty="0"/>
              <a:t>Klik om stijl te bewerken</a:t>
            </a:r>
            <a:endParaRPr lang="en-US" dirty="0"/>
          </a:p>
        </p:txBody>
      </p:sp>
      <p:pic>
        <p:nvPicPr>
          <p:cNvPr id="7" name="Afbeelding 6">
            <a:extLst>
              <a:ext uri="{FF2B5EF4-FFF2-40B4-BE49-F238E27FC236}">
                <a16:creationId xmlns:a16="http://schemas.microsoft.com/office/drawing/2014/main" id="{27097F3D-AAC2-5741-A5E2-8AFE77E146F6}"/>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7783233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9B949F6-1C27-D546-AE42-707D1B2FF33C}"/>
              </a:ext>
            </a:extLst>
          </p:cNvPr>
          <p:cNvSpPr/>
          <p:nvPr userDrawn="1"/>
        </p:nvSpPr>
        <p:spPr>
          <a:xfrm>
            <a:off x="0" y="0"/>
            <a:ext cx="20109600" cy="11310938"/>
          </a:xfrm>
          <a:prstGeom prst="rect">
            <a:avLst/>
          </a:prstGeom>
          <a:solidFill>
            <a:srgbClr val="44AC7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Titel 1">
            <a:extLst>
              <a:ext uri="{FF2B5EF4-FFF2-40B4-BE49-F238E27FC236}">
                <a16:creationId xmlns:a16="http://schemas.microsoft.com/office/drawing/2014/main" id="{BEE1CF1E-7E86-A44F-ABAA-5DF8ECEEB6D1}"/>
              </a:ext>
            </a:extLst>
          </p:cNvPr>
          <p:cNvSpPr>
            <a:spLocks noGrp="1"/>
          </p:cNvSpPr>
          <p:nvPr>
            <p:ph type="title"/>
          </p:nvPr>
        </p:nvSpPr>
        <p:spPr>
          <a:xfrm>
            <a:off x="1382713" y="919715"/>
            <a:ext cx="16487844" cy="2187575"/>
          </a:xfrm>
        </p:spPr>
        <p:txBody>
          <a:bodyPr>
            <a:normAutofit/>
          </a:bodyPr>
          <a:lstStyle>
            <a:lvl1pPr>
              <a:defRPr sz="6600" b="1" i="0">
                <a:solidFill>
                  <a:schemeClr val="bg2"/>
                </a:solidFill>
                <a:latin typeface="Work Sans" pitchFamily="2" charset="77"/>
              </a:defRPr>
            </a:lvl1pPr>
          </a:lstStyle>
          <a:p>
            <a:r>
              <a:rPr lang="nl-NL" dirty="0"/>
              <a:t>Klik om stijl te bewerken</a:t>
            </a:r>
          </a:p>
        </p:txBody>
      </p:sp>
      <p:sp>
        <p:nvSpPr>
          <p:cNvPr id="4" name="Tijdelijke aanduiding voor inhoud 2">
            <a:extLst>
              <a:ext uri="{FF2B5EF4-FFF2-40B4-BE49-F238E27FC236}">
                <a16:creationId xmlns:a16="http://schemas.microsoft.com/office/drawing/2014/main" id="{139E4FE9-D364-094D-9263-580C46BECB36}"/>
              </a:ext>
            </a:extLst>
          </p:cNvPr>
          <p:cNvSpPr>
            <a:spLocks noGrp="1"/>
          </p:cNvSpPr>
          <p:nvPr>
            <p:ph idx="1"/>
          </p:nvPr>
        </p:nvSpPr>
        <p:spPr>
          <a:xfrm>
            <a:off x="1382713" y="3329539"/>
            <a:ext cx="16487844" cy="7245695"/>
          </a:xfrm>
        </p:spPr>
        <p:txBody>
          <a:bodyPr/>
          <a:lstStyle>
            <a:lvl1pPr>
              <a:defRPr sz="4000" b="0" i="0">
                <a:solidFill>
                  <a:schemeClr val="bg2"/>
                </a:solidFill>
                <a:latin typeface="Work Sans" pitchFamily="2" charset="77"/>
              </a:defRPr>
            </a:lvl1pPr>
            <a:lvl2pPr>
              <a:defRPr sz="3600" b="0" i="0">
                <a:solidFill>
                  <a:schemeClr val="bg2"/>
                </a:solidFill>
                <a:latin typeface="Work Sans" pitchFamily="2" charset="77"/>
              </a:defRPr>
            </a:lvl2pPr>
            <a:lvl3pPr>
              <a:defRPr sz="3200" b="0" i="0">
                <a:solidFill>
                  <a:schemeClr val="bg2"/>
                </a:solidFill>
                <a:latin typeface="Work Sans" pitchFamily="2" charset="77"/>
              </a:defRPr>
            </a:lvl3pPr>
            <a:lvl4pPr>
              <a:defRPr sz="3000" b="0" i="0">
                <a:solidFill>
                  <a:schemeClr val="bg2"/>
                </a:solidFill>
                <a:latin typeface="Work Sans" pitchFamily="2" charset="77"/>
              </a:defRPr>
            </a:lvl4pPr>
            <a:lvl5pPr>
              <a:defRPr sz="2800" b="0" i="0">
                <a:solidFill>
                  <a:schemeClr val="bg2"/>
                </a:solidFill>
                <a:latin typeface="Work Sa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a:extLst>
              <a:ext uri="{FF2B5EF4-FFF2-40B4-BE49-F238E27FC236}">
                <a16:creationId xmlns:a16="http://schemas.microsoft.com/office/drawing/2014/main" id="{B2086D56-B56B-5E44-AF89-782CAB7F5E11}"/>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0936937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Aangepaste indeling">
    <p:spTree>
      <p:nvGrpSpPr>
        <p:cNvPr id="1" name=""/>
        <p:cNvGrpSpPr/>
        <p:nvPr/>
      </p:nvGrpSpPr>
      <p:grpSpPr>
        <a:xfrm>
          <a:off x="0" y="0"/>
          <a:ext cx="0" cy="0"/>
          <a:chOff x="0" y="0"/>
          <a:chExt cx="0" cy="0"/>
        </a:xfrm>
      </p:grpSpPr>
      <p:sp>
        <p:nvSpPr>
          <p:cNvPr id="7" name="Bildplatzhalter 1">
            <a:extLst>
              <a:ext uri="{FF2B5EF4-FFF2-40B4-BE49-F238E27FC236}">
                <a16:creationId xmlns:a16="http://schemas.microsoft.com/office/drawing/2014/main" id="{926292D4-5568-8D40-A985-BFB16DE707A5}"/>
              </a:ext>
            </a:extLst>
          </p:cNvPr>
          <p:cNvSpPr>
            <a:spLocks noGrp="1"/>
          </p:cNvSpPr>
          <p:nvPr>
            <p:ph type="pic" sz="quarter" idx="14"/>
          </p:nvPr>
        </p:nvSpPr>
        <p:spPr>
          <a:xfrm>
            <a:off x="-3912" y="0"/>
            <a:ext cx="20109599" cy="9780814"/>
          </a:xfrm>
        </p:spPr>
      </p:sp>
      <p:sp>
        <p:nvSpPr>
          <p:cNvPr id="4" name="Ruit 3">
            <a:extLst>
              <a:ext uri="{FF2B5EF4-FFF2-40B4-BE49-F238E27FC236}">
                <a16:creationId xmlns:a16="http://schemas.microsoft.com/office/drawing/2014/main" id="{728F21B7-2A84-614F-B843-7981233C1DB1}"/>
              </a:ext>
            </a:extLst>
          </p:cNvPr>
          <p:cNvSpPr/>
          <p:nvPr userDrawn="1"/>
        </p:nvSpPr>
        <p:spPr>
          <a:xfrm>
            <a:off x="9007815" y="8735785"/>
            <a:ext cx="2090057" cy="2090057"/>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Title Placeholder 1">
            <a:extLst>
              <a:ext uri="{FF2B5EF4-FFF2-40B4-BE49-F238E27FC236}">
                <a16:creationId xmlns:a16="http://schemas.microsoft.com/office/drawing/2014/main" id="{79A065E9-D3EE-E64B-B2C0-652FC4D1D375}"/>
              </a:ext>
            </a:extLst>
          </p:cNvPr>
          <p:cNvSpPr>
            <a:spLocks noGrp="1"/>
          </p:cNvSpPr>
          <p:nvPr>
            <p:ph type="title"/>
          </p:nvPr>
        </p:nvSpPr>
        <p:spPr>
          <a:xfrm>
            <a:off x="2238445" y="1715358"/>
            <a:ext cx="15628796" cy="6125223"/>
          </a:xfrm>
          <a:prstGeom prst="rect">
            <a:avLst/>
          </a:prstGeom>
        </p:spPr>
        <p:txBody>
          <a:bodyPr vert="horz" lIns="91440" tIns="45720" rIns="91440" bIns="45720" rtlCol="0" anchor="ctr">
            <a:normAutofit/>
          </a:bodyPr>
          <a:lstStyle>
            <a:lvl1pPr algn="ctr">
              <a:defRPr sz="8800" b="1" i="0">
                <a:solidFill>
                  <a:schemeClr val="bg2"/>
                </a:solidFill>
                <a:latin typeface="Work Sans" pitchFamily="2" charset="77"/>
              </a:defRPr>
            </a:lvl1pPr>
          </a:lstStyle>
          <a:p>
            <a:r>
              <a:rPr lang="nl-NL" dirty="0"/>
              <a:t>Klik om stijl te bewerken</a:t>
            </a:r>
            <a:endParaRPr lang="en-US" dirty="0"/>
          </a:p>
        </p:txBody>
      </p:sp>
    </p:spTree>
    <p:extLst>
      <p:ext uri="{BB962C8B-B14F-4D97-AF65-F5344CB8AC3E}">
        <p14:creationId xmlns:p14="http://schemas.microsoft.com/office/powerpoint/2010/main" val="2626562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7_Aangepaste indelin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EE1CF1E-7E86-A44F-ABAA-5DF8ECEEB6D1}"/>
              </a:ext>
            </a:extLst>
          </p:cNvPr>
          <p:cNvSpPr>
            <a:spLocks noGrp="1"/>
          </p:cNvSpPr>
          <p:nvPr>
            <p:ph type="title"/>
          </p:nvPr>
        </p:nvSpPr>
        <p:spPr>
          <a:xfrm>
            <a:off x="1382713" y="919715"/>
            <a:ext cx="9377816" cy="2639914"/>
          </a:xfrm>
        </p:spPr>
        <p:txBody>
          <a:bodyPr>
            <a:normAutofit/>
          </a:bodyPr>
          <a:lstStyle>
            <a:lvl1pPr>
              <a:defRPr sz="6600" b="1" i="0">
                <a:solidFill>
                  <a:schemeClr val="tx1"/>
                </a:solidFill>
                <a:latin typeface="Work Sans" pitchFamily="2" charset="77"/>
              </a:defRPr>
            </a:lvl1pPr>
          </a:lstStyle>
          <a:p>
            <a:r>
              <a:rPr lang="nl-NL" dirty="0"/>
              <a:t>Klik om stijl te bewerken</a:t>
            </a:r>
          </a:p>
        </p:txBody>
      </p:sp>
      <p:pic>
        <p:nvPicPr>
          <p:cNvPr id="6" name="Afbeelding 5">
            <a:extLst>
              <a:ext uri="{FF2B5EF4-FFF2-40B4-BE49-F238E27FC236}">
                <a16:creationId xmlns:a16="http://schemas.microsoft.com/office/drawing/2014/main" id="{B2086D56-B56B-5E44-AF89-782CAB7F5E11}"/>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
        <p:nvSpPr>
          <p:cNvPr id="5" name="Bildplatzhalter 1">
            <a:extLst>
              <a:ext uri="{FF2B5EF4-FFF2-40B4-BE49-F238E27FC236}">
                <a16:creationId xmlns:a16="http://schemas.microsoft.com/office/drawing/2014/main" id="{F7D09C64-E189-4043-B9AC-A26FD4EF2930}"/>
              </a:ext>
            </a:extLst>
          </p:cNvPr>
          <p:cNvSpPr>
            <a:spLocks noGrp="1"/>
          </p:cNvSpPr>
          <p:nvPr>
            <p:ph type="pic" sz="quarter" idx="14"/>
          </p:nvPr>
        </p:nvSpPr>
        <p:spPr>
          <a:xfrm>
            <a:off x="11809154" y="0"/>
            <a:ext cx="8296533" cy="11310938"/>
          </a:xfrm>
        </p:spPr>
      </p:sp>
      <p:sp>
        <p:nvSpPr>
          <p:cNvPr id="8" name="Tijdelijke aanduiding voor inhoud 2">
            <a:extLst>
              <a:ext uri="{FF2B5EF4-FFF2-40B4-BE49-F238E27FC236}">
                <a16:creationId xmlns:a16="http://schemas.microsoft.com/office/drawing/2014/main" id="{A0EC302E-9DDB-194C-9E78-3CDA97C9208E}"/>
              </a:ext>
            </a:extLst>
          </p:cNvPr>
          <p:cNvSpPr>
            <a:spLocks noGrp="1"/>
          </p:cNvSpPr>
          <p:nvPr>
            <p:ph idx="15" hasCustomPrompt="1"/>
          </p:nvPr>
        </p:nvSpPr>
        <p:spPr>
          <a:xfrm>
            <a:off x="1382713" y="4033157"/>
            <a:ext cx="9377816" cy="6542077"/>
          </a:xfrm>
        </p:spPr>
        <p:txBody>
          <a:bodyPr>
            <a:normAutofit/>
          </a:bodyPr>
          <a:lstStyle>
            <a:lvl1pPr marL="0" indent="0">
              <a:lnSpc>
                <a:spcPct val="100000"/>
              </a:lnSpc>
              <a:buNone/>
              <a:defRPr sz="2800" b="0" i="0">
                <a:solidFill>
                  <a:schemeClr val="tx1"/>
                </a:solidFill>
                <a:latin typeface="Work Sans" pitchFamily="2" charset="77"/>
              </a:defRPr>
            </a:lvl1pPr>
            <a:lvl2pPr marL="753969" indent="0">
              <a:buNone/>
              <a:defRPr b="0" i="0">
                <a:solidFill>
                  <a:schemeClr val="tx1"/>
                </a:solidFill>
                <a:latin typeface="Rasa Light" panose="02020503060400000000" pitchFamily="18" charset="77"/>
              </a:defRPr>
            </a:lvl2pPr>
            <a:lvl3pPr marL="1507937" indent="0">
              <a:buNone/>
              <a:defRPr b="0" i="0">
                <a:solidFill>
                  <a:schemeClr val="tx1"/>
                </a:solidFill>
                <a:latin typeface="Rasa Light" panose="02020503060400000000" pitchFamily="18" charset="77"/>
              </a:defRPr>
            </a:lvl3pPr>
            <a:lvl4pPr marL="2261906" indent="0">
              <a:buNone/>
              <a:defRPr b="0" i="0">
                <a:solidFill>
                  <a:schemeClr val="tx1"/>
                </a:solidFill>
                <a:latin typeface="Rasa Light" panose="02020503060400000000" pitchFamily="18" charset="77"/>
              </a:defRPr>
            </a:lvl4pPr>
            <a:lvl5pPr marL="3015874" indent="0">
              <a:buNone/>
              <a:defRPr b="0" i="0">
                <a:solidFill>
                  <a:schemeClr val="tx1"/>
                </a:solidFill>
                <a:latin typeface="Rasa Light" panose="02020503060400000000" pitchFamily="18" charset="77"/>
              </a:defRPr>
            </a:lvl5pPr>
          </a:lstStyle>
          <a:p>
            <a:pPr lvl="0"/>
            <a:r>
              <a:rPr lang="nl-NL" dirty="0" err="1"/>
              <a:t>Lorem</a:t>
            </a:r>
            <a:r>
              <a:rPr lang="nl-NL" dirty="0"/>
              <a:t> </a:t>
            </a:r>
            <a:r>
              <a:rPr lang="nl-NL" dirty="0" err="1"/>
              <a:t>ipsum</a:t>
            </a:r>
            <a:r>
              <a:rPr lang="nl-NL" dirty="0"/>
              <a:t> </a:t>
            </a:r>
            <a:r>
              <a:rPr lang="nl-NL" dirty="0" err="1"/>
              <a:t>dolor</a:t>
            </a:r>
            <a:r>
              <a:rPr lang="nl-NL" dirty="0"/>
              <a:t> </a:t>
            </a:r>
            <a:r>
              <a:rPr lang="nl-NL" dirty="0" err="1"/>
              <a:t>sit</a:t>
            </a:r>
            <a:r>
              <a:rPr lang="nl-NL" dirty="0"/>
              <a:t> </a:t>
            </a:r>
            <a:r>
              <a:rPr lang="nl-NL" dirty="0" err="1"/>
              <a:t>amet</a:t>
            </a:r>
            <a:r>
              <a:rPr lang="nl-NL" dirty="0"/>
              <a:t>, </a:t>
            </a:r>
            <a:r>
              <a:rPr lang="nl-NL" dirty="0" err="1"/>
              <a:t>consectetuer</a:t>
            </a:r>
            <a:r>
              <a:rPr lang="nl-NL" dirty="0"/>
              <a:t> </a:t>
            </a:r>
            <a:r>
              <a:rPr lang="nl-NL" dirty="0" err="1"/>
              <a:t>adipiscing</a:t>
            </a:r>
            <a:r>
              <a:rPr lang="nl-NL" dirty="0"/>
              <a:t> </a:t>
            </a:r>
            <a:r>
              <a:rPr lang="nl-NL" dirty="0" err="1"/>
              <a:t>elit</a:t>
            </a:r>
            <a:r>
              <a:rPr lang="nl-NL" dirty="0"/>
              <a:t>. </a:t>
            </a:r>
            <a:r>
              <a:rPr lang="nl-NL" dirty="0" err="1"/>
              <a:t>Aenean</a:t>
            </a:r>
            <a:r>
              <a:rPr lang="nl-NL" dirty="0"/>
              <a:t> commodo </a:t>
            </a:r>
            <a:r>
              <a:rPr lang="nl-NL" dirty="0" err="1"/>
              <a:t>ligula</a:t>
            </a:r>
            <a:r>
              <a:rPr lang="nl-NL" dirty="0"/>
              <a:t> </a:t>
            </a:r>
            <a:r>
              <a:rPr lang="nl-NL" dirty="0" err="1"/>
              <a:t>eget</a:t>
            </a:r>
            <a:r>
              <a:rPr lang="nl-NL" dirty="0"/>
              <a:t> </a:t>
            </a:r>
            <a:r>
              <a:rPr lang="nl-NL" dirty="0" err="1"/>
              <a:t>dolor</a:t>
            </a:r>
            <a:r>
              <a:rPr lang="nl-NL" dirty="0"/>
              <a:t>. </a:t>
            </a:r>
            <a:r>
              <a:rPr lang="nl-NL" dirty="0" err="1"/>
              <a:t>Aenean</a:t>
            </a:r>
            <a:r>
              <a:rPr lang="nl-NL" dirty="0"/>
              <a:t> massa. Cum </a:t>
            </a:r>
            <a:r>
              <a:rPr lang="nl-NL" dirty="0" err="1"/>
              <a:t>sociis</a:t>
            </a:r>
            <a:r>
              <a:rPr lang="nl-NL" dirty="0"/>
              <a:t> </a:t>
            </a:r>
            <a:r>
              <a:rPr lang="nl-NL" dirty="0" err="1"/>
              <a:t>natoque</a:t>
            </a:r>
            <a:r>
              <a:rPr lang="nl-NL" dirty="0"/>
              <a:t> </a:t>
            </a:r>
            <a:r>
              <a:rPr lang="nl-NL" dirty="0" err="1"/>
              <a:t>penatibus</a:t>
            </a:r>
            <a:r>
              <a:rPr lang="nl-NL" dirty="0"/>
              <a:t> et </a:t>
            </a:r>
            <a:r>
              <a:rPr lang="nl-NL" dirty="0" err="1"/>
              <a:t>magnis</a:t>
            </a:r>
            <a:r>
              <a:rPr lang="nl-NL" dirty="0"/>
              <a:t> dis </a:t>
            </a:r>
            <a:r>
              <a:rPr lang="nl-NL" dirty="0" err="1"/>
              <a:t>parturient</a:t>
            </a:r>
            <a:r>
              <a:rPr lang="nl-NL" dirty="0"/>
              <a:t> </a:t>
            </a:r>
            <a:r>
              <a:rPr lang="nl-NL" dirty="0" err="1"/>
              <a:t>montes</a:t>
            </a:r>
            <a:r>
              <a:rPr lang="nl-NL" dirty="0"/>
              <a:t>, </a:t>
            </a:r>
            <a:r>
              <a:rPr lang="nl-NL" dirty="0" err="1"/>
              <a:t>nascetur</a:t>
            </a:r>
            <a:r>
              <a:rPr lang="nl-NL" dirty="0"/>
              <a:t> </a:t>
            </a:r>
            <a:r>
              <a:rPr lang="nl-NL" dirty="0" err="1"/>
              <a:t>ridiculus</a:t>
            </a:r>
            <a:r>
              <a:rPr lang="nl-NL" dirty="0"/>
              <a:t> mus. </a:t>
            </a:r>
            <a:r>
              <a:rPr lang="nl-NL" dirty="0" err="1"/>
              <a:t>Donec</a:t>
            </a:r>
            <a:r>
              <a:rPr lang="nl-NL" dirty="0"/>
              <a:t> </a:t>
            </a:r>
            <a:r>
              <a:rPr lang="nl-NL" dirty="0" err="1"/>
              <a:t>quam</a:t>
            </a:r>
            <a:r>
              <a:rPr lang="nl-NL" dirty="0"/>
              <a:t> </a:t>
            </a:r>
            <a:r>
              <a:rPr lang="nl-NL" dirty="0" err="1"/>
              <a:t>felis</a:t>
            </a:r>
            <a:r>
              <a:rPr lang="nl-NL" dirty="0"/>
              <a:t>, </a:t>
            </a:r>
            <a:r>
              <a:rPr lang="nl-NL" dirty="0" err="1"/>
              <a:t>ultricies</a:t>
            </a:r>
            <a:r>
              <a:rPr lang="nl-NL" dirty="0"/>
              <a:t> </a:t>
            </a:r>
            <a:r>
              <a:rPr lang="nl-NL" dirty="0" err="1"/>
              <a:t>nec</a:t>
            </a:r>
            <a:r>
              <a:rPr lang="nl-NL" dirty="0"/>
              <a:t>, </a:t>
            </a:r>
            <a:r>
              <a:rPr lang="nl-NL" dirty="0" err="1"/>
              <a:t>pellentesque</a:t>
            </a:r>
            <a:r>
              <a:rPr lang="nl-NL" dirty="0"/>
              <a:t> </a:t>
            </a:r>
            <a:r>
              <a:rPr lang="nl-NL" dirty="0" err="1"/>
              <a:t>eu</a:t>
            </a:r>
            <a:r>
              <a:rPr lang="nl-NL" dirty="0"/>
              <a:t>, </a:t>
            </a:r>
            <a:r>
              <a:rPr lang="nl-NL" dirty="0" err="1"/>
              <a:t>pretium</a:t>
            </a:r>
            <a:r>
              <a:rPr lang="nl-NL" dirty="0"/>
              <a:t> </a:t>
            </a:r>
            <a:r>
              <a:rPr lang="nl-NL" dirty="0" err="1"/>
              <a:t>quis</a:t>
            </a:r>
            <a:r>
              <a:rPr lang="nl-NL" dirty="0"/>
              <a:t>, </a:t>
            </a:r>
            <a:r>
              <a:rPr lang="nl-NL" dirty="0" err="1"/>
              <a:t>sem</a:t>
            </a:r>
            <a:r>
              <a:rPr lang="nl-NL" dirty="0"/>
              <a:t>. </a:t>
            </a:r>
            <a:r>
              <a:rPr lang="nl-NL" dirty="0" err="1"/>
              <a:t>Nulla</a:t>
            </a:r>
            <a:r>
              <a:rPr lang="nl-NL" dirty="0"/>
              <a:t> </a:t>
            </a:r>
            <a:r>
              <a:rPr lang="nl-NL" dirty="0" err="1"/>
              <a:t>consequat</a:t>
            </a:r>
            <a:r>
              <a:rPr lang="nl-NL" dirty="0"/>
              <a:t> massa </a:t>
            </a:r>
            <a:r>
              <a:rPr lang="nl-NL" dirty="0" err="1"/>
              <a:t>quis</a:t>
            </a:r>
            <a:r>
              <a:rPr lang="nl-NL" dirty="0"/>
              <a:t> </a:t>
            </a:r>
            <a:r>
              <a:rPr lang="nl-NL" dirty="0" err="1"/>
              <a:t>enim</a:t>
            </a:r>
            <a:r>
              <a:rPr lang="nl-NL" dirty="0"/>
              <a:t>. </a:t>
            </a:r>
          </a:p>
        </p:txBody>
      </p:sp>
    </p:spTree>
    <p:extLst>
      <p:ext uri="{BB962C8B-B14F-4D97-AF65-F5344CB8AC3E}">
        <p14:creationId xmlns:p14="http://schemas.microsoft.com/office/powerpoint/2010/main" val="267040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Aangepaste indelin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BEE1CF1E-7E86-A44F-ABAA-5DF8ECEEB6D1}"/>
              </a:ext>
            </a:extLst>
          </p:cNvPr>
          <p:cNvSpPr>
            <a:spLocks noGrp="1"/>
          </p:cNvSpPr>
          <p:nvPr>
            <p:ph type="title"/>
          </p:nvPr>
        </p:nvSpPr>
        <p:spPr>
          <a:xfrm>
            <a:off x="1382713" y="919715"/>
            <a:ext cx="16487844" cy="2187575"/>
          </a:xfrm>
        </p:spPr>
        <p:txBody>
          <a:bodyPr/>
          <a:lstStyle>
            <a:lvl1pPr>
              <a:defRPr b="1" i="0">
                <a:solidFill>
                  <a:schemeClr val="tx1"/>
                </a:solidFill>
                <a:latin typeface="Work Sans" pitchFamily="2" charset="77"/>
              </a:defRPr>
            </a:lvl1pPr>
          </a:lstStyle>
          <a:p>
            <a:r>
              <a:rPr lang="nl-NL" dirty="0"/>
              <a:t>Klik om stijl te bewerken</a:t>
            </a:r>
          </a:p>
        </p:txBody>
      </p:sp>
      <p:sp>
        <p:nvSpPr>
          <p:cNvPr id="4" name="Tijdelijke aanduiding voor inhoud 2">
            <a:extLst>
              <a:ext uri="{FF2B5EF4-FFF2-40B4-BE49-F238E27FC236}">
                <a16:creationId xmlns:a16="http://schemas.microsoft.com/office/drawing/2014/main" id="{139E4FE9-D364-094D-9263-580C46BECB36}"/>
              </a:ext>
            </a:extLst>
          </p:cNvPr>
          <p:cNvSpPr>
            <a:spLocks noGrp="1"/>
          </p:cNvSpPr>
          <p:nvPr>
            <p:ph idx="1"/>
          </p:nvPr>
        </p:nvSpPr>
        <p:spPr>
          <a:xfrm>
            <a:off x="1382713" y="3329539"/>
            <a:ext cx="16487844" cy="7245695"/>
          </a:xfrm>
        </p:spPr>
        <p:txBody>
          <a:bodyPr/>
          <a:lstStyle>
            <a:lvl1pPr>
              <a:defRPr sz="4000" b="0" i="0">
                <a:solidFill>
                  <a:schemeClr val="tx1"/>
                </a:solidFill>
                <a:latin typeface="Work Sans" pitchFamily="2" charset="77"/>
              </a:defRPr>
            </a:lvl1pPr>
            <a:lvl2pPr>
              <a:defRPr sz="3600" b="0" i="0">
                <a:solidFill>
                  <a:schemeClr val="tx1"/>
                </a:solidFill>
                <a:latin typeface="Work Sans" pitchFamily="2" charset="77"/>
              </a:defRPr>
            </a:lvl2pPr>
            <a:lvl3pPr>
              <a:defRPr sz="3200" b="0" i="0">
                <a:solidFill>
                  <a:schemeClr val="tx1"/>
                </a:solidFill>
                <a:latin typeface="Work Sans" pitchFamily="2" charset="77"/>
              </a:defRPr>
            </a:lvl3pPr>
            <a:lvl4pPr>
              <a:defRPr sz="3000" b="0" i="0">
                <a:solidFill>
                  <a:schemeClr val="tx1"/>
                </a:solidFill>
                <a:latin typeface="Work Sans" pitchFamily="2" charset="77"/>
              </a:defRPr>
            </a:lvl4pPr>
            <a:lvl5pPr>
              <a:defRPr sz="2800" b="0" i="0">
                <a:solidFill>
                  <a:schemeClr val="tx1"/>
                </a:solidFill>
                <a:latin typeface="Work Sa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pic>
        <p:nvPicPr>
          <p:cNvPr id="6" name="Afbeelding 5">
            <a:extLst>
              <a:ext uri="{FF2B5EF4-FFF2-40B4-BE49-F238E27FC236}">
                <a16:creationId xmlns:a16="http://schemas.microsoft.com/office/drawing/2014/main" id="{B2086D56-B56B-5E44-AF89-782CAB7F5E11}"/>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758587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3E95EB33-D9BF-8048-8C04-532ECBA2155F}"/>
              </a:ext>
            </a:extLst>
          </p:cNvPr>
          <p:cNvSpPr/>
          <p:nvPr userDrawn="1"/>
        </p:nvSpPr>
        <p:spPr>
          <a:xfrm>
            <a:off x="0" y="0"/>
            <a:ext cx="20109600" cy="9780814"/>
          </a:xfrm>
          <a:prstGeom prst="rect">
            <a:avLst/>
          </a:prstGeom>
          <a:solidFill>
            <a:srgbClr val="B818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uit 7">
            <a:extLst>
              <a:ext uri="{FF2B5EF4-FFF2-40B4-BE49-F238E27FC236}">
                <a16:creationId xmlns:a16="http://schemas.microsoft.com/office/drawing/2014/main" id="{160183DB-3EC9-5846-9C5E-B80FEEBAA819}"/>
              </a:ext>
            </a:extLst>
          </p:cNvPr>
          <p:cNvSpPr/>
          <p:nvPr userDrawn="1"/>
        </p:nvSpPr>
        <p:spPr>
          <a:xfrm>
            <a:off x="9007815" y="8735785"/>
            <a:ext cx="2090057" cy="2090057"/>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9" name="Title Placeholder 1">
            <a:extLst>
              <a:ext uri="{FF2B5EF4-FFF2-40B4-BE49-F238E27FC236}">
                <a16:creationId xmlns:a16="http://schemas.microsoft.com/office/drawing/2014/main" id="{D868FB61-96CB-714B-8C77-5D35B9AD60F3}"/>
              </a:ext>
            </a:extLst>
          </p:cNvPr>
          <p:cNvSpPr>
            <a:spLocks noGrp="1"/>
          </p:cNvSpPr>
          <p:nvPr>
            <p:ph type="title"/>
          </p:nvPr>
        </p:nvSpPr>
        <p:spPr>
          <a:xfrm>
            <a:off x="2238445" y="1715358"/>
            <a:ext cx="15628796" cy="6125223"/>
          </a:xfrm>
          <a:prstGeom prst="rect">
            <a:avLst/>
          </a:prstGeom>
        </p:spPr>
        <p:txBody>
          <a:bodyPr vert="horz" lIns="91440" tIns="45720" rIns="91440" bIns="45720" rtlCol="0" anchor="ctr">
            <a:normAutofit/>
          </a:bodyPr>
          <a:lstStyle>
            <a:lvl1pPr algn="ctr">
              <a:defRPr sz="9600" b="1" i="0">
                <a:solidFill>
                  <a:schemeClr val="bg2"/>
                </a:solidFill>
                <a:latin typeface="Work Sans" pitchFamily="2" charset="77"/>
              </a:defRPr>
            </a:lvl1pPr>
          </a:lstStyle>
          <a:p>
            <a:r>
              <a:rPr lang="nl-NL" dirty="0"/>
              <a:t>Klik om stijl te bewerken</a:t>
            </a:r>
            <a:endParaRPr lang="en-US" dirty="0"/>
          </a:p>
        </p:txBody>
      </p:sp>
      <p:pic>
        <p:nvPicPr>
          <p:cNvPr id="6" name="Afbeelding 5">
            <a:extLst>
              <a:ext uri="{FF2B5EF4-FFF2-40B4-BE49-F238E27FC236}">
                <a16:creationId xmlns:a16="http://schemas.microsoft.com/office/drawing/2014/main" id="{5425C43F-E160-CA40-AC15-67F7D768CEB6}"/>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6609359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9B949F6-1C27-D546-AE42-707D1B2FF33C}"/>
              </a:ext>
            </a:extLst>
          </p:cNvPr>
          <p:cNvSpPr/>
          <p:nvPr userDrawn="1"/>
        </p:nvSpPr>
        <p:spPr>
          <a:xfrm>
            <a:off x="-3912" y="0"/>
            <a:ext cx="20109600" cy="11310938"/>
          </a:xfrm>
          <a:prstGeom prst="rect">
            <a:avLst/>
          </a:prstGeom>
          <a:solidFill>
            <a:srgbClr val="B818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B2086D56-B56B-5E44-AF89-782CAB7F5E11}"/>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
        <p:nvSpPr>
          <p:cNvPr id="8" name="Titel 1">
            <a:extLst>
              <a:ext uri="{FF2B5EF4-FFF2-40B4-BE49-F238E27FC236}">
                <a16:creationId xmlns:a16="http://schemas.microsoft.com/office/drawing/2014/main" id="{C560A92C-5EE3-F142-B82A-FF30E4F90E39}"/>
              </a:ext>
            </a:extLst>
          </p:cNvPr>
          <p:cNvSpPr>
            <a:spLocks noGrp="1"/>
          </p:cNvSpPr>
          <p:nvPr>
            <p:ph type="title"/>
          </p:nvPr>
        </p:nvSpPr>
        <p:spPr>
          <a:xfrm>
            <a:off x="1382713" y="919715"/>
            <a:ext cx="16487844" cy="2187575"/>
          </a:xfrm>
        </p:spPr>
        <p:txBody>
          <a:bodyPr>
            <a:normAutofit/>
          </a:bodyPr>
          <a:lstStyle>
            <a:lvl1pPr>
              <a:defRPr sz="6600" b="1" i="0">
                <a:solidFill>
                  <a:schemeClr val="bg2"/>
                </a:solidFill>
                <a:latin typeface="Work Sans" pitchFamily="2" charset="77"/>
              </a:defRPr>
            </a:lvl1pPr>
          </a:lstStyle>
          <a:p>
            <a:r>
              <a:rPr lang="nl-NL" dirty="0"/>
              <a:t>Klik om stijl te bewerken</a:t>
            </a:r>
          </a:p>
        </p:txBody>
      </p:sp>
      <p:sp>
        <p:nvSpPr>
          <p:cNvPr id="9" name="Tijdelijke aanduiding voor inhoud 2">
            <a:extLst>
              <a:ext uri="{FF2B5EF4-FFF2-40B4-BE49-F238E27FC236}">
                <a16:creationId xmlns:a16="http://schemas.microsoft.com/office/drawing/2014/main" id="{B3014F15-51E4-F843-9680-CE86EA9C42E6}"/>
              </a:ext>
            </a:extLst>
          </p:cNvPr>
          <p:cNvSpPr>
            <a:spLocks noGrp="1"/>
          </p:cNvSpPr>
          <p:nvPr>
            <p:ph idx="1"/>
          </p:nvPr>
        </p:nvSpPr>
        <p:spPr>
          <a:xfrm>
            <a:off x="1382713" y="3329539"/>
            <a:ext cx="16487844" cy="7245695"/>
          </a:xfrm>
        </p:spPr>
        <p:txBody>
          <a:bodyPr/>
          <a:lstStyle>
            <a:lvl1pPr>
              <a:defRPr sz="4000" b="0" i="0">
                <a:solidFill>
                  <a:schemeClr val="bg2"/>
                </a:solidFill>
                <a:latin typeface="Work Sans" pitchFamily="2" charset="77"/>
              </a:defRPr>
            </a:lvl1pPr>
            <a:lvl2pPr>
              <a:defRPr sz="3600" b="0" i="0">
                <a:solidFill>
                  <a:schemeClr val="bg2"/>
                </a:solidFill>
                <a:latin typeface="Work Sans" pitchFamily="2" charset="77"/>
              </a:defRPr>
            </a:lvl2pPr>
            <a:lvl3pPr>
              <a:defRPr sz="3200" b="0" i="0">
                <a:solidFill>
                  <a:schemeClr val="bg2"/>
                </a:solidFill>
                <a:latin typeface="Work Sans" pitchFamily="2" charset="77"/>
              </a:defRPr>
            </a:lvl3pPr>
            <a:lvl4pPr>
              <a:defRPr sz="3000" b="0" i="0">
                <a:solidFill>
                  <a:schemeClr val="bg2"/>
                </a:solidFill>
                <a:latin typeface="Work Sans" pitchFamily="2" charset="77"/>
              </a:defRPr>
            </a:lvl4pPr>
            <a:lvl5pPr>
              <a:defRPr sz="2800" b="0" i="0">
                <a:solidFill>
                  <a:schemeClr val="bg2"/>
                </a:solidFill>
                <a:latin typeface="Work Sa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376683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Aangepaste indelin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99B949F6-1C27-D546-AE42-707D1B2FF33C}"/>
              </a:ext>
            </a:extLst>
          </p:cNvPr>
          <p:cNvSpPr/>
          <p:nvPr userDrawn="1"/>
        </p:nvSpPr>
        <p:spPr>
          <a:xfrm>
            <a:off x="-3912" y="0"/>
            <a:ext cx="20109600" cy="11310938"/>
          </a:xfrm>
          <a:prstGeom prst="rect">
            <a:avLst/>
          </a:prstGeom>
          <a:solidFill>
            <a:srgbClr val="B8186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6" name="Afbeelding 5">
            <a:extLst>
              <a:ext uri="{FF2B5EF4-FFF2-40B4-BE49-F238E27FC236}">
                <a16:creationId xmlns:a16="http://schemas.microsoft.com/office/drawing/2014/main" id="{B2086D56-B56B-5E44-AF89-782CAB7F5E11}"/>
              </a:ext>
            </a:extLst>
          </p:cNvPr>
          <p:cNvPicPr>
            <a:picLocks noChangeAspect="1"/>
          </p:cNvPicPr>
          <p:nvPr userDrawn="1"/>
        </p:nvPicPr>
        <p:blipFill rotWithShape="1">
          <a:blip r:embed="rId2"/>
          <a:srcRect b="16416"/>
          <a:stretch/>
        </p:blipFill>
        <p:spPr>
          <a:xfrm>
            <a:off x="18496228" y="10007600"/>
            <a:ext cx="973347" cy="922670"/>
          </a:xfrm>
          <a:prstGeom prst="rect">
            <a:avLst/>
          </a:prstGeom>
        </p:spPr>
      </p:pic>
      <p:sp>
        <p:nvSpPr>
          <p:cNvPr id="11" name="Tijdelijke aanduiding voor afbeelding 3">
            <a:extLst>
              <a:ext uri="{FF2B5EF4-FFF2-40B4-BE49-F238E27FC236}">
                <a16:creationId xmlns:a16="http://schemas.microsoft.com/office/drawing/2014/main" id="{A5C53DF0-4779-5C4E-9012-B3BBDE23FD20}"/>
              </a:ext>
            </a:extLst>
          </p:cNvPr>
          <p:cNvSpPr>
            <a:spLocks noGrp="1"/>
          </p:cNvSpPr>
          <p:nvPr>
            <p:ph type="pic" sz="quarter" idx="14"/>
          </p:nvPr>
        </p:nvSpPr>
        <p:spPr>
          <a:xfrm>
            <a:off x="16067314" y="957954"/>
            <a:ext cx="4038374" cy="7277437"/>
          </a:xfrm>
        </p:spPr>
      </p:sp>
      <p:sp>
        <p:nvSpPr>
          <p:cNvPr id="14" name="Tijdelijke aanduiding voor inhoud 2">
            <a:extLst>
              <a:ext uri="{FF2B5EF4-FFF2-40B4-BE49-F238E27FC236}">
                <a16:creationId xmlns:a16="http://schemas.microsoft.com/office/drawing/2014/main" id="{541D9D9F-3F32-144B-85B1-66DFEA93A427}"/>
              </a:ext>
            </a:extLst>
          </p:cNvPr>
          <p:cNvSpPr>
            <a:spLocks noGrp="1"/>
          </p:cNvSpPr>
          <p:nvPr>
            <p:ph idx="15"/>
          </p:nvPr>
        </p:nvSpPr>
        <p:spPr>
          <a:xfrm>
            <a:off x="1382713" y="3329539"/>
            <a:ext cx="13347078" cy="7245695"/>
          </a:xfrm>
        </p:spPr>
        <p:txBody>
          <a:bodyPr/>
          <a:lstStyle>
            <a:lvl1pPr>
              <a:defRPr sz="4000" b="0" i="0">
                <a:solidFill>
                  <a:schemeClr val="bg2"/>
                </a:solidFill>
                <a:latin typeface="Work Sans" pitchFamily="2" charset="77"/>
              </a:defRPr>
            </a:lvl1pPr>
            <a:lvl2pPr>
              <a:defRPr sz="3600" b="0" i="0">
                <a:solidFill>
                  <a:schemeClr val="bg2"/>
                </a:solidFill>
                <a:latin typeface="Work Sans" pitchFamily="2" charset="77"/>
              </a:defRPr>
            </a:lvl2pPr>
            <a:lvl3pPr>
              <a:defRPr sz="3200" b="0" i="0">
                <a:solidFill>
                  <a:schemeClr val="bg2"/>
                </a:solidFill>
                <a:latin typeface="Work Sans" pitchFamily="2" charset="77"/>
              </a:defRPr>
            </a:lvl3pPr>
            <a:lvl4pPr>
              <a:defRPr sz="3000" b="0" i="0">
                <a:solidFill>
                  <a:schemeClr val="bg2"/>
                </a:solidFill>
                <a:latin typeface="Work Sans" pitchFamily="2" charset="77"/>
              </a:defRPr>
            </a:lvl4pPr>
            <a:lvl5pPr>
              <a:defRPr sz="2800" b="0" i="0">
                <a:solidFill>
                  <a:schemeClr val="bg2"/>
                </a:solidFill>
                <a:latin typeface="Work Sans" pitchFamily="2" charset="77"/>
              </a:defRPr>
            </a:lvl5p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15" name="Titel 1">
            <a:extLst>
              <a:ext uri="{FF2B5EF4-FFF2-40B4-BE49-F238E27FC236}">
                <a16:creationId xmlns:a16="http://schemas.microsoft.com/office/drawing/2014/main" id="{2C31BE59-FDEC-4740-A75F-9D2B79B4A1E9}"/>
              </a:ext>
            </a:extLst>
          </p:cNvPr>
          <p:cNvSpPr>
            <a:spLocks noGrp="1"/>
          </p:cNvSpPr>
          <p:nvPr>
            <p:ph type="title"/>
          </p:nvPr>
        </p:nvSpPr>
        <p:spPr>
          <a:xfrm>
            <a:off x="1382713" y="919715"/>
            <a:ext cx="13347078" cy="2187575"/>
          </a:xfrm>
        </p:spPr>
        <p:txBody>
          <a:bodyPr>
            <a:normAutofit/>
          </a:bodyPr>
          <a:lstStyle>
            <a:lvl1pPr>
              <a:defRPr sz="6600" b="1" i="0">
                <a:solidFill>
                  <a:schemeClr val="bg2"/>
                </a:solidFill>
                <a:latin typeface="Work Sans" pitchFamily="2" charset="77"/>
              </a:defRPr>
            </a:lvl1pPr>
          </a:lstStyle>
          <a:p>
            <a:r>
              <a:rPr lang="nl-NL" dirty="0"/>
              <a:t>Klik om stijl te bewerken</a:t>
            </a:r>
          </a:p>
        </p:txBody>
      </p:sp>
    </p:spTree>
    <p:extLst>
      <p:ext uri="{BB962C8B-B14F-4D97-AF65-F5344CB8AC3E}">
        <p14:creationId xmlns:p14="http://schemas.microsoft.com/office/powerpoint/2010/main" val="25380196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266" y="602203"/>
            <a:ext cx="17341156" cy="2186259"/>
          </a:xfrm>
          <a:prstGeom prst="rect">
            <a:avLst/>
          </a:prstGeom>
        </p:spPr>
        <p:txBody>
          <a:bodyPr vert="horz" lIns="91440" tIns="45720" rIns="91440" bIns="45720" rtlCol="0" anchor="ctr">
            <a:normAutofit/>
          </a:bodyPr>
          <a:lstStyle/>
          <a:p>
            <a:r>
              <a:rPr lang="nl-NL" dirty="0"/>
              <a:t>Klik om stijl te bewerken</a:t>
            </a:r>
            <a:endParaRPr lang="en-US" dirty="0"/>
          </a:p>
        </p:txBody>
      </p:sp>
      <p:sp>
        <p:nvSpPr>
          <p:cNvPr id="3" name="Text Placeholder 2"/>
          <p:cNvSpPr>
            <a:spLocks noGrp="1"/>
          </p:cNvSpPr>
          <p:nvPr>
            <p:ph type="body" idx="1"/>
          </p:nvPr>
        </p:nvSpPr>
        <p:spPr>
          <a:xfrm>
            <a:off x="1382266" y="3011014"/>
            <a:ext cx="17341156" cy="7176686"/>
          </a:xfrm>
          <a:prstGeom prst="rect">
            <a:avLst/>
          </a:prstGeom>
        </p:spPr>
        <p:txBody>
          <a:bodyPr vert="horz" lIns="91440" tIns="45720" rIns="91440" bIns="45720" rtlCol="0">
            <a:normAutofit/>
          </a:bodyPr>
          <a:lstStyle/>
          <a:p>
            <a:pPr lvl="0"/>
            <a:r>
              <a:rPr lang="nl-NL" dirty="0"/>
              <a:t>Tekststijl van het model bewerken
Tweede niveau
Derde niveau
Vierde niveau
Vijfde niveau</a:t>
            </a:r>
            <a:endParaRPr lang="en-US" dirty="0"/>
          </a:p>
        </p:txBody>
      </p:sp>
    </p:spTree>
    <p:extLst>
      <p:ext uri="{BB962C8B-B14F-4D97-AF65-F5344CB8AC3E}">
        <p14:creationId xmlns:p14="http://schemas.microsoft.com/office/powerpoint/2010/main" val="696215466"/>
      </p:ext>
    </p:extLst>
  </p:cSld>
  <p:clrMap bg1="lt1" tx1="dk1" bg2="lt2" tx2="dk2" accent1="accent1" accent2="accent2" accent3="accent3" accent4="accent4" accent5="accent5" accent6="accent6" hlink="hlink" folHlink="folHlink"/>
  <p:sldLayoutIdLst>
    <p:sldLayoutId id="2147483674" r:id="rId1"/>
    <p:sldLayoutId id="2147483700" r:id="rId2"/>
    <p:sldLayoutId id="2147483702" r:id="rId3"/>
    <p:sldLayoutId id="2147483708" r:id="rId4"/>
    <p:sldLayoutId id="2147483706" r:id="rId5"/>
    <p:sldLayoutId id="2147483703" r:id="rId6"/>
    <p:sldLayoutId id="2147483675" r:id="rId7"/>
    <p:sldLayoutId id="2147483705" r:id="rId8"/>
    <p:sldLayoutId id="2147483707" r:id="rId9"/>
    <p:sldLayoutId id="2147483704" r:id="rId10"/>
    <p:sldLayoutId id="2147483701" r:id="rId11"/>
  </p:sldLayoutIdLst>
  <p:txStyles>
    <p:titleStyle>
      <a:lvl1pPr algn="l" defTabSz="1507937" rtl="0" eaLnBrk="1" latinLnBrk="0" hangingPunct="1">
        <a:lnSpc>
          <a:spcPct val="90000"/>
        </a:lnSpc>
        <a:spcBef>
          <a:spcPct val="0"/>
        </a:spcBef>
        <a:buNone/>
        <a:defRPr sz="7256" b="1" i="0" kern="1200">
          <a:solidFill>
            <a:schemeClr val="tx1"/>
          </a:solidFill>
          <a:latin typeface="Work Sans" pitchFamily="2" charset="77"/>
          <a:ea typeface="Work Sans" pitchFamily="2" charset="77"/>
          <a:cs typeface="+mj-cs"/>
        </a:defRPr>
      </a:lvl1pPr>
    </p:titleStyle>
    <p:bodyStyle>
      <a:lvl1pPr marL="376984" indent="-376984" algn="l" defTabSz="1507937" rtl="0" eaLnBrk="1" latinLnBrk="0" hangingPunct="1">
        <a:lnSpc>
          <a:spcPct val="90000"/>
        </a:lnSpc>
        <a:spcBef>
          <a:spcPts val="1649"/>
        </a:spcBef>
        <a:buFont typeface="Arial" panose="020B0604020202020204" pitchFamily="34" charset="0"/>
        <a:buChar char="•"/>
        <a:defRPr sz="4400" b="0" i="0" kern="1200">
          <a:solidFill>
            <a:schemeClr val="tx1"/>
          </a:solidFill>
          <a:latin typeface="Work Sans" pitchFamily="2" charset="77"/>
          <a:ea typeface="Work Sans" pitchFamily="2" charset="77"/>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kern="1200">
          <a:solidFill>
            <a:schemeClr val="tx1"/>
          </a:solidFill>
          <a:latin typeface="+mn-lt"/>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kern="1200">
          <a:solidFill>
            <a:schemeClr val="tx1"/>
          </a:solidFill>
          <a:latin typeface="+mn-lt"/>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937" rtl="0" eaLnBrk="1" latinLnBrk="0" hangingPunct="1">
        <a:defRPr sz="2968" kern="1200">
          <a:solidFill>
            <a:schemeClr val="tx1"/>
          </a:solidFill>
          <a:latin typeface="+mn-lt"/>
          <a:ea typeface="+mn-ea"/>
          <a:cs typeface="+mn-cs"/>
        </a:defRPr>
      </a:lvl1pPr>
      <a:lvl2pPr marL="753969" algn="l" defTabSz="1507937" rtl="0" eaLnBrk="1" latinLnBrk="0" hangingPunct="1">
        <a:defRPr sz="2968" kern="1200">
          <a:solidFill>
            <a:schemeClr val="tx1"/>
          </a:solidFill>
          <a:latin typeface="+mn-lt"/>
          <a:ea typeface="+mn-ea"/>
          <a:cs typeface="+mn-cs"/>
        </a:defRPr>
      </a:lvl2pPr>
      <a:lvl3pPr marL="1507937" algn="l" defTabSz="1507937" rtl="0" eaLnBrk="1" latinLnBrk="0" hangingPunct="1">
        <a:defRPr sz="2968" kern="1200">
          <a:solidFill>
            <a:schemeClr val="tx1"/>
          </a:solidFill>
          <a:latin typeface="+mn-lt"/>
          <a:ea typeface="+mn-ea"/>
          <a:cs typeface="+mn-cs"/>
        </a:defRPr>
      </a:lvl3pPr>
      <a:lvl4pPr marL="2261906" algn="l" defTabSz="1507937" rtl="0" eaLnBrk="1" latinLnBrk="0" hangingPunct="1">
        <a:defRPr sz="2968" kern="1200">
          <a:solidFill>
            <a:schemeClr val="tx1"/>
          </a:solidFill>
          <a:latin typeface="+mn-lt"/>
          <a:ea typeface="+mn-ea"/>
          <a:cs typeface="+mn-cs"/>
        </a:defRPr>
      </a:lvl4pPr>
      <a:lvl5pPr marL="3015874" algn="l" defTabSz="1507937" rtl="0" eaLnBrk="1" latinLnBrk="0" hangingPunct="1">
        <a:defRPr sz="2968" kern="1200">
          <a:solidFill>
            <a:schemeClr val="tx1"/>
          </a:solidFill>
          <a:latin typeface="+mn-lt"/>
          <a:ea typeface="+mn-ea"/>
          <a:cs typeface="+mn-cs"/>
        </a:defRPr>
      </a:lvl5pPr>
      <a:lvl6pPr marL="3769843" algn="l" defTabSz="1507937" rtl="0" eaLnBrk="1" latinLnBrk="0" hangingPunct="1">
        <a:defRPr sz="2968" kern="1200">
          <a:solidFill>
            <a:schemeClr val="tx1"/>
          </a:solidFill>
          <a:latin typeface="+mn-lt"/>
          <a:ea typeface="+mn-ea"/>
          <a:cs typeface="+mn-cs"/>
        </a:defRPr>
      </a:lvl6pPr>
      <a:lvl7pPr marL="4523811" algn="l" defTabSz="1507937" rtl="0" eaLnBrk="1" latinLnBrk="0" hangingPunct="1">
        <a:defRPr sz="2968" kern="1200">
          <a:solidFill>
            <a:schemeClr val="tx1"/>
          </a:solidFill>
          <a:latin typeface="+mn-lt"/>
          <a:ea typeface="+mn-ea"/>
          <a:cs typeface="+mn-cs"/>
        </a:defRPr>
      </a:lvl7pPr>
      <a:lvl8pPr marL="5277780" algn="l" defTabSz="1507937" rtl="0" eaLnBrk="1" latinLnBrk="0" hangingPunct="1">
        <a:defRPr sz="2968" kern="1200">
          <a:solidFill>
            <a:schemeClr val="tx1"/>
          </a:solidFill>
          <a:latin typeface="+mn-lt"/>
          <a:ea typeface="+mn-ea"/>
          <a:cs typeface="+mn-cs"/>
        </a:defRPr>
      </a:lvl8pPr>
      <a:lvl9pPr marL="6031748" algn="l" defTabSz="1507937" rtl="0" eaLnBrk="1" latinLnBrk="0" hangingPunct="1">
        <a:defRPr sz="296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emf"/><Relationship Id="rId4" Type="http://schemas.openxmlformats.org/officeDocument/2006/relationships/image" Target="../media/image4.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3.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5.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g"/><Relationship Id="rId1" Type="http://schemas.openxmlformats.org/officeDocument/2006/relationships/slideLayout" Target="../slideLayouts/slideLayout5.xml"/><Relationship Id="rId5" Type="http://schemas.openxmlformats.org/officeDocument/2006/relationships/image" Target="../media/image1.emf"/><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1.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a:extLst>
              <a:ext uri="{FF2B5EF4-FFF2-40B4-BE49-F238E27FC236}">
                <a16:creationId xmlns:a16="http://schemas.microsoft.com/office/drawing/2014/main" id="{B220FF44-2DD7-AF4D-B503-EA3D7C2A11C3}"/>
              </a:ext>
            </a:extLst>
          </p:cNvPr>
          <p:cNvPicPr>
            <a:picLocks noGrp="1" noChangeAspect="1"/>
          </p:cNvPicPr>
          <p:nvPr>
            <p:ph type="pic" sz="quarter" idx="13"/>
          </p:nvPr>
        </p:nvPicPr>
        <p:blipFill>
          <a:blip r:embed="rId2"/>
          <a:srcRect l="11536" r="11536"/>
          <a:stretch/>
        </p:blipFill>
        <p:spPr/>
      </p:pic>
      <p:pic>
        <p:nvPicPr>
          <p:cNvPr id="10" name="Afbeelding 9">
            <a:extLst>
              <a:ext uri="{FF2B5EF4-FFF2-40B4-BE49-F238E27FC236}">
                <a16:creationId xmlns:a16="http://schemas.microsoft.com/office/drawing/2014/main" id="{E2A67D61-EE76-7048-A0E9-7D04F4A563A7}"/>
              </a:ext>
            </a:extLst>
          </p:cNvPr>
          <p:cNvPicPr>
            <a:picLocks noChangeAspect="1"/>
          </p:cNvPicPr>
          <p:nvPr/>
        </p:nvPicPr>
        <p:blipFill>
          <a:blip r:embed="rId3">
            <a:alphaModFix amt="90000"/>
          </a:blip>
          <a:stretch>
            <a:fillRect/>
          </a:stretch>
        </p:blipFill>
        <p:spPr>
          <a:xfrm>
            <a:off x="2113640" y="0"/>
            <a:ext cx="9880600" cy="9194800"/>
          </a:xfrm>
          <a:prstGeom prst="rect">
            <a:avLst/>
          </a:prstGeom>
        </p:spPr>
      </p:pic>
      <p:pic>
        <p:nvPicPr>
          <p:cNvPr id="7" name="Afbeelding 6">
            <a:extLst>
              <a:ext uri="{FF2B5EF4-FFF2-40B4-BE49-F238E27FC236}">
                <a16:creationId xmlns:a16="http://schemas.microsoft.com/office/drawing/2014/main" id="{3EAE03F8-97C8-4447-B0AD-D3323A4D6E1A}"/>
              </a:ext>
            </a:extLst>
          </p:cNvPr>
          <p:cNvPicPr>
            <a:picLocks noChangeAspect="1"/>
          </p:cNvPicPr>
          <p:nvPr/>
        </p:nvPicPr>
        <p:blipFill>
          <a:blip r:embed="rId4"/>
          <a:stretch>
            <a:fillRect/>
          </a:stretch>
        </p:blipFill>
        <p:spPr>
          <a:xfrm>
            <a:off x="3041974" y="5303982"/>
            <a:ext cx="8023935" cy="581506"/>
          </a:xfrm>
          <a:prstGeom prst="rect">
            <a:avLst/>
          </a:prstGeom>
        </p:spPr>
      </p:pic>
      <p:sp>
        <p:nvSpPr>
          <p:cNvPr id="8" name="Title Placeholder 1">
            <a:extLst>
              <a:ext uri="{FF2B5EF4-FFF2-40B4-BE49-F238E27FC236}">
                <a16:creationId xmlns:a16="http://schemas.microsoft.com/office/drawing/2014/main" id="{CD06D7B8-A0B0-6940-9450-44F05560968C}"/>
              </a:ext>
            </a:extLst>
          </p:cNvPr>
          <p:cNvSpPr txBox="1">
            <a:spLocks/>
          </p:cNvSpPr>
          <p:nvPr/>
        </p:nvSpPr>
        <p:spPr>
          <a:xfrm>
            <a:off x="3041974" y="1180484"/>
            <a:ext cx="8023935" cy="4100407"/>
          </a:xfrm>
          <a:prstGeom prst="rect">
            <a:avLst/>
          </a:prstGeom>
        </p:spPr>
        <p:txBody>
          <a:bodyPr vert="horz" lIns="91440" tIns="45720" rIns="91440" bIns="45720" rtlCol="0" anchor="ctr">
            <a:normAutofit/>
          </a:bodyPr>
          <a:lstStyle>
            <a:lvl1pPr algn="ctr" defTabSz="1507937" rtl="0" eaLnBrk="1" latinLnBrk="0" hangingPunct="1">
              <a:lnSpc>
                <a:spcPct val="90000"/>
              </a:lnSpc>
              <a:spcBef>
                <a:spcPct val="0"/>
              </a:spcBef>
              <a:buNone/>
              <a:defRPr sz="9600" b="0" i="0" kern="1200">
                <a:solidFill>
                  <a:schemeClr val="bg2"/>
                </a:solidFill>
                <a:latin typeface="Rasa SemiBold" panose="02020503060400000000" pitchFamily="18" charset="77"/>
                <a:ea typeface="Rasa SemiBold" panose="02020503060400000000" pitchFamily="18" charset="77"/>
                <a:cs typeface="+mj-cs"/>
              </a:defRPr>
            </a:lvl1pPr>
          </a:lstStyle>
          <a:p>
            <a:r>
              <a:rPr lang="nl-NL" b="1" dirty="0">
                <a:latin typeface="Work Sans" pitchFamily="2" charset="77"/>
              </a:rPr>
              <a:t>70 jaar bisdom Rotterdam</a:t>
            </a:r>
            <a:endParaRPr lang="en-US" b="1" dirty="0">
              <a:latin typeface="Work Sans" pitchFamily="2" charset="77"/>
            </a:endParaRPr>
          </a:p>
        </p:txBody>
      </p:sp>
      <p:sp>
        <p:nvSpPr>
          <p:cNvPr id="9" name="Tijdelijke aanduiding voor inhoud 2">
            <a:extLst>
              <a:ext uri="{FF2B5EF4-FFF2-40B4-BE49-F238E27FC236}">
                <a16:creationId xmlns:a16="http://schemas.microsoft.com/office/drawing/2014/main" id="{7F39F67C-1BCC-F742-86AA-51D7C650C996}"/>
              </a:ext>
            </a:extLst>
          </p:cNvPr>
          <p:cNvSpPr txBox="1">
            <a:spLocks/>
          </p:cNvSpPr>
          <p:nvPr/>
        </p:nvSpPr>
        <p:spPr>
          <a:xfrm>
            <a:off x="3041974" y="6244934"/>
            <a:ext cx="8023935" cy="1690969"/>
          </a:xfrm>
          <a:prstGeom prst="rect">
            <a:avLst/>
          </a:prstGeom>
        </p:spPr>
        <p:txBody>
          <a:bodyPr>
            <a:normAutofit/>
          </a:bodyPr>
          <a:lstStyle>
            <a:lvl1pPr marL="0" indent="0" algn="ctr" defTabSz="1507937" rtl="0" eaLnBrk="1" latinLnBrk="0" hangingPunct="1">
              <a:lnSpc>
                <a:spcPct val="90000"/>
              </a:lnSpc>
              <a:spcBef>
                <a:spcPts val="1649"/>
              </a:spcBef>
              <a:buFont typeface="Arial" panose="020B0604020202020204" pitchFamily="34" charset="0"/>
              <a:buNone/>
              <a:defRPr sz="4800" b="0" i="1" kern="1200">
                <a:solidFill>
                  <a:schemeClr val="bg2"/>
                </a:solidFill>
                <a:latin typeface="Rasa Light" panose="02020503060400000000" pitchFamily="18" charset="77"/>
                <a:ea typeface="Rasa Light" panose="02020503060400000000" pitchFamily="18" charset="77"/>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958" b="0" i="0" kern="1200">
                <a:solidFill>
                  <a:schemeClr val="tx1"/>
                </a:solidFill>
                <a:latin typeface="Rasa Light" panose="02020503060400000000" pitchFamily="18" charset="77"/>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98" b="0" i="0" kern="1200">
                <a:solidFill>
                  <a:schemeClr val="tx1"/>
                </a:solidFill>
                <a:latin typeface="Rasa Light" panose="02020503060400000000" pitchFamily="18" charset="77"/>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Rasa Light" panose="02020503060400000000" pitchFamily="18" charset="77"/>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968" b="0" i="0" kern="1200">
                <a:solidFill>
                  <a:schemeClr val="tx1"/>
                </a:solidFill>
                <a:latin typeface="Rasa Light" panose="02020503060400000000" pitchFamily="18" charset="77"/>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a:lstStyle>
          <a:p>
            <a:r>
              <a:rPr lang="nl-NL" sz="4000" dirty="0">
                <a:latin typeface="Work Sans" pitchFamily="2" charset="77"/>
              </a:rPr>
              <a:t>En onze missie als kerkgemeenschap</a:t>
            </a:r>
          </a:p>
        </p:txBody>
      </p:sp>
      <p:pic>
        <p:nvPicPr>
          <p:cNvPr id="12" name="Afbeelding 11">
            <a:extLst>
              <a:ext uri="{FF2B5EF4-FFF2-40B4-BE49-F238E27FC236}">
                <a16:creationId xmlns:a16="http://schemas.microsoft.com/office/drawing/2014/main" id="{AF39FC96-9B43-0C41-9922-0F560AED369D}"/>
              </a:ext>
            </a:extLst>
          </p:cNvPr>
          <p:cNvPicPr>
            <a:picLocks noChangeAspect="1"/>
          </p:cNvPicPr>
          <p:nvPr/>
        </p:nvPicPr>
        <p:blipFill rotWithShape="1">
          <a:blip r:embed="rId5"/>
          <a:srcRect b="16416"/>
          <a:stretch/>
        </p:blipFill>
        <p:spPr>
          <a:xfrm>
            <a:off x="18496228" y="10007600"/>
            <a:ext cx="973347" cy="922670"/>
          </a:xfrm>
          <a:prstGeom prst="rect">
            <a:avLst/>
          </a:prstGeom>
        </p:spPr>
      </p:pic>
    </p:spTree>
    <p:extLst>
      <p:ext uri="{BB962C8B-B14F-4D97-AF65-F5344CB8AC3E}">
        <p14:creationId xmlns:p14="http://schemas.microsoft.com/office/powerpoint/2010/main" val="2759884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3770-C15B-C648-B348-9C968DE4D78F}"/>
              </a:ext>
            </a:extLst>
          </p:cNvPr>
          <p:cNvSpPr>
            <a:spLocks noGrp="1"/>
          </p:cNvSpPr>
          <p:nvPr>
            <p:ph type="title"/>
          </p:nvPr>
        </p:nvSpPr>
        <p:spPr/>
        <p:txBody>
          <a:bodyPr/>
          <a:lstStyle/>
          <a:p>
            <a:r>
              <a:rPr lang="nl-NL" dirty="0"/>
              <a:t>Dienen</a:t>
            </a:r>
          </a:p>
        </p:txBody>
      </p:sp>
      <p:pic>
        <p:nvPicPr>
          <p:cNvPr id="7" name="Tijdelijke aanduiding voor afbeelding 6">
            <a:extLst>
              <a:ext uri="{FF2B5EF4-FFF2-40B4-BE49-F238E27FC236}">
                <a16:creationId xmlns:a16="http://schemas.microsoft.com/office/drawing/2014/main" id="{0CB3C20D-21A9-ED00-098E-B245BFF044FE}"/>
              </a:ext>
            </a:extLst>
          </p:cNvPr>
          <p:cNvPicPr>
            <a:picLocks noGrp="1" noChangeAspect="1"/>
          </p:cNvPicPr>
          <p:nvPr>
            <p:ph type="pic" sz="quarter" idx="14"/>
          </p:nvPr>
        </p:nvPicPr>
        <p:blipFill>
          <a:blip r:embed="rId2"/>
          <a:srcRect t="1310" b="1310"/>
          <a:stretch/>
        </p:blipFill>
        <p:spPr/>
      </p:pic>
      <p:sp>
        <p:nvSpPr>
          <p:cNvPr id="4" name="Tijdelijke aanduiding voor inhoud 3">
            <a:extLst>
              <a:ext uri="{FF2B5EF4-FFF2-40B4-BE49-F238E27FC236}">
                <a16:creationId xmlns:a16="http://schemas.microsoft.com/office/drawing/2014/main" id="{DDF3184A-774B-DE44-9244-841D9ECAD54A}"/>
              </a:ext>
            </a:extLst>
          </p:cNvPr>
          <p:cNvSpPr>
            <a:spLocks noGrp="1"/>
          </p:cNvSpPr>
          <p:nvPr>
            <p:ph idx="15"/>
          </p:nvPr>
        </p:nvSpPr>
        <p:spPr>
          <a:xfrm>
            <a:off x="857612" y="3339474"/>
            <a:ext cx="10951542" cy="6542077"/>
          </a:xfrm>
        </p:spPr>
        <p:txBody>
          <a:bodyPr>
            <a:normAutofit/>
          </a:bodyPr>
          <a:lstStyle/>
          <a:p>
            <a:pPr marL="571500" indent="-571500">
              <a:buFont typeface="Arial" panose="020B0604020202020204" pitchFamily="34" charset="0"/>
              <a:buChar char="•"/>
            </a:pPr>
            <a:r>
              <a:rPr lang="nl-NL" sz="4000" dirty="0"/>
              <a:t>Taak van de diaken volgens Handelingen van de Apostelen (Handelingen 6, 1-6):</a:t>
            </a:r>
          </a:p>
          <a:p>
            <a:pPr marL="1325469" lvl="1" indent="-571500">
              <a:buFont typeface="Arial" panose="020B0604020202020204" pitchFamily="34" charset="0"/>
              <a:buChar char="•"/>
            </a:pPr>
            <a:r>
              <a:rPr lang="nl-NL" sz="3600" dirty="0">
                <a:latin typeface="Work Sans" pitchFamily="2" charset="0"/>
              </a:rPr>
              <a:t>Het dienstwerk van de ondersteuning</a:t>
            </a:r>
          </a:p>
          <a:p>
            <a:pPr marL="1325469" lvl="1" indent="-571500">
              <a:buFont typeface="Arial" panose="020B0604020202020204" pitchFamily="34" charset="0"/>
              <a:buChar char="•"/>
            </a:pPr>
            <a:r>
              <a:rPr lang="nl-NL" sz="3600" dirty="0">
                <a:latin typeface="Work Sans" pitchFamily="2" charset="0"/>
              </a:rPr>
              <a:t>De ‘dienst van de tafels’</a:t>
            </a:r>
            <a:br>
              <a:rPr lang="nl-NL" sz="3600" dirty="0">
                <a:latin typeface="Work Sans" pitchFamily="2" charset="0"/>
              </a:rPr>
            </a:br>
            <a:r>
              <a:rPr lang="nl-NL" sz="3600" dirty="0">
                <a:latin typeface="Work Sans" pitchFamily="2" charset="0"/>
              </a:rPr>
              <a:t>Grieks: </a:t>
            </a:r>
            <a:r>
              <a:rPr lang="nl-NL" sz="3600" dirty="0" err="1">
                <a:latin typeface="Work Sans" pitchFamily="2" charset="0"/>
              </a:rPr>
              <a:t>diakonein</a:t>
            </a:r>
            <a:r>
              <a:rPr lang="nl-NL" sz="3600" dirty="0">
                <a:latin typeface="Work Sans" pitchFamily="2" charset="0"/>
              </a:rPr>
              <a:t> </a:t>
            </a:r>
            <a:r>
              <a:rPr lang="nl-NL" sz="3600" dirty="0" err="1">
                <a:latin typeface="Work Sans" pitchFamily="2" charset="0"/>
              </a:rPr>
              <a:t>trapezais</a:t>
            </a:r>
            <a:r>
              <a:rPr lang="nl-NL" sz="3600" dirty="0">
                <a:latin typeface="Work Sans" pitchFamily="2" charset="0"/>
              </a:rPr>
              <a:t> = de tafels van de armen en de kleinen</a:t>
            </a:r>
          </a:p>
          <a:p>
            <a:pPr marL="571500" indent="-571500">
              <a:buFont typeface="Arial" panose="020B0604020202020204" pitchFamily="34" charset="0"/>
              <a:buChar char="•"/>
            </a:pPr>
            <a:r>
              <a:rPr lang="nl-NL" sz="4000" dirty="0"/>
              <a:t>Laurentius beheerde de gelden voor de bisschop, had het beheer van de goederen en zorg voor de kostbaarheden</a:t>
            </a:r>
          </a:p>
          <a:p>
            <a:pPr marL="571500" indent="-571500">
              <a:buFont typeface="Arial" panose="020B0604020202020204" pitchFamily="34" charset="0"/>
              <a:buChar char="•"/>
            </a:pPr>
            <a:endParaRPr lang="nl-NL" sz="4000" dirty="0"/>
          </a:p>
        </p:txBody>
      </p:sp>
      <p:pic>
        <p:nvPicPr>
          <p:cNvPr id="5" name="Afbeelding 4">
            <a:extLst>
              <a:ext uri="{FF2B5EF4-FFF2-40B4-BE49-F238E27FC236}">
                <a16:creationId xmlns:a16="http://schemas.microsoft.com/office/drawing/2014/main" id="{6A169187-D65E-6940-A5E2-802BA86B7107}"/>
              </a:ext>
            </a:extLst>
          </p:cNvPr>
          <p:cNvPicPr>
            <a:picLocks noChangeAspect="1"/>
          </p:cNvPicPr>
          <p:nvPr/>
        </p:nvPicPr>
        <p:blipFill rotWithShape="1">
          <a:blip r:embed="rId3"/>
          <a:srcRect b="16416"/>
          <a:stretch/>
        </p:blipFill>
        <p:spPr>
          <a:xfrm>
            <a:off x="18496228" y="10007600"/>
            <a:ext cx="973347" cy="922670"/>
          </a:xfrm>
          <a:prstGeom prst="rect">
            <a:avLst/>
          </a:prstGeom>
        </p:spPr>
      </p:pic>
    </p:spTree>
    <p:extLst>
      <p:ext uri="{BB962C8B-B14F-4D97-AF65-F5344CB8AC3E}">
        <p14:creationId xmlns:p14="http://schemas.microsoft.com/office/powerpoint/2010/main" val="2140893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14289C-A7CF-223F-18A9-2F300BE7654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3E564B07-6BC4-16CD-6AF0-BC50D394161C}"/>
              </a:ext>
            </a:extLst>
          </p:cNvPr>
          <p:cNvSpPr>
            <a:spLocks noGrp="1"/>
          </p:cNvSpPr>
          <p:nvPr>
            <p:ph type="title"/>
          </p:nvPr>
        </p:nvSpPr>
        <p:spPr/>
        <p:txBody>
          <a:bodyPr/>
          <a:lstStyle/>
          <a:p>
            <a:r>
              <a:rPr lang="nl-NL" dirty="0"/>
              <a:t>Dienen </a:t>
            </a:r>
          </a:p>
        </p:txBody>
      </p:sp>
      <p:pic>
        <p:nvPicPr>
          <p:cNvPr id="7" name="Tijdelijke aanduiding voor afbeelding 6">
            <a:extLst>
              <a:ext uri="{FF2B5EF4-FFF2-40B4-BE49-F238E27FC236}">
                <a16:creationId xmlns:a16="http://schemas.microsoft.com/office/drawing/2014/main" id="{C192CFD2-9EAA-9478-FC09-47EB28D24256}"/>
              </a:ext>
            </a:extLst>
          </p:cNvPr>
          <p:cNvPicPr>
            <a:picLocks noGrp="1" noChangeAspect="1"/>
          </p:cNvPicPr>
          <p:nvPr>
            <p:ph type="pic" sz="quarter" idx="14"/>
          </p:nvPr>
        </p:nvPicPr>
        <p:blipFill>
          <a:blip r:embed="rId2"/>
          <a:srcRect t="1723" b="1723"/>
          <a:stretch/>
        </p:blipFill>
        <p:spPr/>
      </p:pic>
      <p:sp>
        <p:nvSpPr>
          <p:cNvPr id="4" name="Tijdelijke aanduiding voor inhoud 3">
            <a:extLst>
              <a:ext uri="{FF2B5EF4-FFF2-40B4-BE49-F238E27FC236}">
                <a16:creationId xmlns:a16="http://schemas.microsoft.com/office/drawing/2014/main" id="{D61394E0-A096-52AD-8E44-57C79B0A675A}"/>
              </a:ext>
            </a:extLst>
          </p:cNvPr>
          <p:cNvSpPr>
            <a:spLocks noGrp="1"/>
          </p:cNvSpPr>
          <p:nvPr>
            <p:ph idx="15"/>
          </p:nvPr>
        </p:nvSpPr>
        <p:spPr>
          <a:xfrm>
            <a:off x="1382713" y="3465523"/>
            <a:ext cx="9377816" cy="6542077"/>
          </a:xfrm>
        </p:spPr>
        <p:txBody>
          <a:bodyPr>
            <a:normAutofit/>
          </a:bodyPr>
          <a:lstStyle/>
          <a:p>
            <a:pPr marL="571500" indent="-571500">
              <a:buFont typeface="Arial" panose="020B0604020202020204" pitchFamily="34" charset="0"/>
              <a:buChar char="•"/>
            </a:pPr>
            <a:r>
              <a:rPr lang="nl-NL" sz="4000" dirty="0"/>
              <a:t>“Disperse </a:t>
            </a:r>
            <a:r>
              <a:rPr lang="nl-NL" sz="4000" dirty="0" err="1"/>
              <a:t>dedit</a:t>
            </a:r>
            <a:r>
              <a:rPr lang="nl-NL" sz="4000" dirty="0"/>
              <a:t> </a:t>
            </a:r>
            <a:r>
              <a:rPr lang="nl-NL" sz="4000" dirty="0" err="1"/>
              <a:t>pauperibus</a:t>
            </a:r>
            <a:r>
              <a:rPr lang="nl-NL" sz="4000" dirty="0"/>
              <a:t>”: </a:t>
            </a:r>
            <a:br>
              <a:rPr lang="nl-NL" sz="4000" dirty="0"/>
            </a:br>
            <a:r>
              <a:rPr lang="nl-NL" sz="4000" dirty="0"/>
              <a:t>hij verspreidde aan de armen / </a:t>
            </a:r>
            <a:br>
              <a:rPr lang="nl-NL" sz="4000" dirty="0"/>
            </a:br>
            <a:r>
              <a:rPr lang="nl-NL" sz="4000" dirty="0"/>
              <a:t>hij gaf aan de armen</a:t>
            </a:r>
          </a:p>
          <a:p>
            <a:pPr marL="571500" indent="-571500">
              <a:buFont typeface="Arial" panose="020B0604020202020204" pitchFamily="34" charset="0"/>
              <a:buChar char="•"/>
            </a:pPr>
            <a:endParaRPr lang="nl-NL" sz="4000" dirty="0"/>
          </a:p>
          <a:p>
            <a:pPr marL="571500" indent="-571500">
              <a:buFont typeface="Arial" panose="020B0604020202020204" pitchFamily="34" charset="0"/>
              <a:buChar char="•"/>
            </a:pPr>
            <a:r>
              <a:rPr lang="nl-NL" sz="4000" dirty="0"/>
              <a:t>De heilige diaken Laurentius heeft met zijn leven getuigenis afgelegd van het geloof dat de mensen die klein zijn, kostbaar zijn in Gods ogen.</a:t>
            </a:r>
          </a:p>
          <a:p>
            <a:pPr marL="571500" indent="-571500">
              <a:buFont typeface="Arial" panose="020B0604020202020204" pitchFamily="34" charset="0"/>
              <a:buChar char="•"/>
            </a:pPr>
            <a:endParaRPr lang="nl-NL" sz="4000" dirty="0"/>
          </a:p>
          <a:p>
            <a:pPr marL="571500" indent="-571500">
              <a:buFont typeface="Arial" panose="020B0604020202020204" pitchFamily="34" charset="0"/>
              <a:buChar char="•"/>
            </a:pPr>
            <a:endParaRPr lang="nl-NL" sz="4000" dirty="0"/>
          </a:p>
        </p:txBody>
      </p:sp>
      <p:pic>
        <p:nvPicPr>
          <p:cNvPr id="5" name="Afbeelding 4">
            <a:extLst>
              <a:ext uri="{FF2B5EF4-FFF2-40B4-BE49-F238E27FC236}">
                <a16:creationId xmlns:a16="http://schemas.microsoft.com/office/drawing/2014/main" id="{705435BF-DA18-2FDD-8AAD-1F5B1FC9B725}"/>
              </a:ext>
            </a:extLst>
          </p:cNvPr>
          <p:cNvPicPr>
            <a:picLocks noChangeAspect="1"/>
          </p:cNvPicPr>
          <p:nvPr/>
        </p:nvPicPr>
        <p:blipFill rotWithShape="1">
          <a:blip r:embed="rId3"/>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3928091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8FAC-7E5F-4441-AB0C-129226741397}"/>
              </a:ext>
            </a:extLst>
          </p:cNvPr>
          <p:cNvSpPr>
            <a:spLocks noGrp="1"/>
          </p:cNvSpPr>
          <p:nvPr>
            <p:ph type="title"/>
          </p:nvPr>
        </p:nvSpPr>
        <p:spPr/>
        <p:txBody>
          <a:bodyPr/>
          <a:lstStyle/>
          <a:p>
            <a:r>
              <a:rPr lang="nl-NL" dirty="0"/>
              <a:t>Zijn laatste dagen</a:t>
            </a:r>
          </a:p>
        </p:txBody>
      </p:sp>
      <p:sp>
        <p:nvSpPr>
          <p:cNvPr id="3" name="Tijdelijke aanduiding voor inhoud 2">
            <a:extLst>
              <a:ext uri="{FF2B5EF4-FFF2-40B4-BE49-F238E27FC236}">
                <a16:creationId xmlns:a16="http://schemas.microsoft.com/office/drawing/2014/main" id="{9FCC5807-BECA-EC4C-9378-4BDEF9024805}"/>
              </a:ext>
            </a:extLst>
          </p:cNvPr>
          <p:cNvSpPr>
            <a:spLocks noGrp="1"/>
          </p:cNvSpPr>
          <p:nvPr>
            <p:ph idx="1"/>
          </p:nvPr>
        </p:nvSpPr>
        <p:spPr>
          <a:xfrm>
            <a:off x="1382712" y="3329539"/>
            <a:ext cx="17434677" cy="7245695"/>
          </a:xfrm>
        </p:spPr>
        <p:txBody>
          <a:bodyPr>
            <a:normAutofit/>
          </a:bodyPr>
          <a:lstStyle/>
          <a:p>
            <a:r>
              <a:rPr lang="nl-NL" sz="4000" dirty="0"/>
              <a:t>Moeilijke tijden voor de christenen van Rome</a:t>
            </a:r>
          </a:p>
          <a:p>
            <a:r>
              <a:rPr lang="nl-NL" sz="4000" dirty="0"/>
              <a:t>Christenvervolging door keizer </a:t>
            </a:r>
            <a:r>
              <a:rPr lang="nl-NL" sz="4000" dirty="0" err="1"/>
              <a:t>Valerianus</a:t>
            </a:r>
            <a:endParaRPr lang="nl-NL" sz="4000" dirty="0"/>
          </a:p>
          <a:p>
            <a:r>
              <a:rPr lang="nl-NL" sz="4000" dirty="0"/>
              <a:t>Tijdens het </a:t>
            </a:r>
            <a:r>
              <a:rPr lang="nl-NL" sz="4000" b="1" dirty="0"/>
              <a:t>vieren van de liturgie</a:t>
            </a:r>
            <a:r>
              <a:rPr lang="nl-NL" sz="4000" dirty="0"/>
              <a:t> werden paus</a:t>
            </a:r>
            <a:br>
              <a:rPr lang="nl-NL" sz="4000" dirty="0"/>
            </a:br>
            <a:r>
              <a:rPr lang="nl-NL" sz="4000" dirty="0" err="1"/>
              <a:t>Sixtus</a:t>
            </a:r>
            <a:r>
              <a:rPr lang="nl-NL" sz="4000" dirty="0"/>
              <a:t> en zijn diakens gearresteerd in de catacomben</a:t>
            </a:r>
          </a:p>
          <a:p>
            <a:r>
              <a:rPr lang="nl-NL" sz="4000" dirty="0"/>
              <a:t>Paus </a:t>
            </a:r>
            <a:r>
              <a:rPr lang="nl-NL" sz="4000" dirty="0" err="1"/>
              <a:t>Sixtus</a:t>
            </a:r>
            <a:r>
              <a:rPr lang="nl-NL" sz="4000" dirty="0"/>
              <a:t>: “Zorg voor de schatten van de Kerk</a:t>
            </a:r>
            <a:br>
              <a:rPr lang="nl-NL" dirty="0"/>
            </a:br>
            <a:r>
              <a:rPr lang="nl-NL" sz="4000" dirty="0"/>
              <a:t>en over drie dagen zul jij me volgen”</a:t>
            </a:r>
          </a:p>
          <a:p>
            <a:r>
              <a:rPr lang="nl-NL" sz="4000" dirty="0"/>
              <a:t>De soldaten lieten Laurentius leven om de schatten te verzamelen</a:t>
            </a:r>
          </a:p>
          <a:p>
            <a:r>
              <a:rPr lang="nl-NL" sz="4000" dirty="0"/>
              <a:t>Hij toonde </a:t>
            </a:r>
            <a:r>
              <a:rPr lang="nl-NL" sz="4000" b="1" dirty="0"/>
              <a:t>de arme mensen</a:t>
            </a:r>
            <a:r>
              <a:rPr lang="nl-NL" sz="4000" dirty="0"/>
              <a:t>: “Zie hier de schatten van de Kerk” (Laurentius)</a:t>
            </a:r>
          </a:p>
          <a:p>
            <a:r>
              <a:rPr lang="nl-NL" sz="4000" b="1" dirty="0"/>
              <a:t>Marteldood</a:t>
            </a:r>
            <a:r>
              <a:rPr lang="nl-NL" sz="4000" dirty="0"/>
              <a:t> </a:t>
            </a:r>
            <a:r>
              <a:rPr lang="nl-NL" dirty="0"/>
              <a:t>op het </a:t>
            </a:r>
            <a:r>
              <a:rPr lang="nl-NL" sz="4000" dirty="0"/>
              <a:t>rooster</a:t>
            </a:r>
          </a:p>
          <a:p>
            <a:pPr marL="0" indent="0">
              <a:buNone/>
            </a:pPr>
            <a:endParaRPr lang="nl-NL" sz="4000" dirty="0"/>
          </a:p>
        </p:txBody>
      </p:sp>
      <p:pic>
        <p:nvPicPr>
          <p:cNvPr id="4" name="Afbeelding 3">
            <a:extLst>
              <a:ext uri="{FF2B5EF4-FFF2-40B4-BE49-F238E27FC236}">
                <a16:creationId xmlns:a16="http://schemas.microsoft.com/office/drawing/2014/main" id="{54FA19BB-6CB2-714A-9E4A-104593B0C5A0}"/>
              </a:ext>
            </a:extLst>
          </p:cNvPr>
          <p:cNvPicPr>
            <a:picLocks noChangeAspect="1"/>
          </p:cNvPicPr>
          <p:nvPr/>
        </p:nvPicPr>
        <p:blipFill rotWithShape="1">
          <a:blip r:embed="rId2"/>
          <a:srcRect b="16416"/>
          <a:stretch/>
        </p:blipFill>
        <p:spPr>
          <a:xfrm>
            <a:off x="18496228" y="10007600"/>
            <a:ext cx="973347" cy="922670"/>
          </a:xfrm>
          <a:prstGeom prst="rect">
            <a:avLst/>
          </a:prstGeom>
        </p:spPr>
      </p:pic>
      <p:pic>
        <p:nvPicPr>
          <p:cNvPr id="14" name="Afbeelding 13" descr="Afbeelding met raam, gebrandschilderd glas, kerk, kunst">
            <a:extLst>
              <a:ext uri="{FF2B5EF4-FFF2-40B4-BE49-F238E27FC236}">
                <a16:creationId xmlns:a16="http://schemas.microsoft.com/office/drawing/2014/main" id="{D35CA072-D041-A16D-6748-5FDEE9F22708}"/>
              </a:ext>
            </a:extLst>
          </p:cNvPr>
          <p:cNvPicPr>
            <a:picLocks noChangeAspect="1"/>
          </p:cNvPicPr>
          <p:nvPr/>
        </p:nvPicPr>
        <p:blipFill>
          <a:blip r:embed="rId3"/>
          <a:stretch>
            <a:fillRect/>
          </a:stretch>
        </p:blipFill>
        <p:spPr>
          <a:xfrm>
            <a:off x="14723560" y="-16042"/>
            <a:ext cx="5400000" cy="5396538"/>
          </a:xfrm>
          <a:prstGeom prst="rect">
            <a:avLst/>
          </a:prstGeom>
        </p:spPr>
      </p:pic>
    </p:spTree>
    <p:extLst>
      <p:ext uri="{BB962C8B-B14F-4D97-AF65-F5344CB8AC3E}">
        <p14:creationId xmlns:p14="http://schemas.microsoft.com/office/powerpoint/2010/main" val="27967438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3770-C15B-C648-B348-9C968DE4D78F}"/>
              </a:ext>
            </a:extLst>
          </p:cNvPr>
          <p:cNvSpPr>
            <a:spLocks noGrp="1"/>
          </p:cNvSpPr>
          <p:nvPr>
            <p:ph type="title"/>
          </p:nvPr>
        </p:nvSpPr>
        <p:spPr/>
        <p:txBody>
          <a:bodyPr/>
          <a:lstStyle/>
          <a:p>
            <a:r>
              <a:rPr lang="nl-NL" dirty="0"/>
              <a:t>Zijn feestdag</a:t>
            </a:r>
          </a:p>
        </p:txBody>
      </p:sp>
      <p:pic>
        <p:nvPicPr>
          <p:cNvPr id="7" name="Tijdelijke aanduiding voor afbeelding 6">
            <a:extLst>
              <a:ext uri="{FF2B5EF4-FFF2-40B4-BE49-F238E27FC236}">
                <a16:creationId xmlns:a16="http://schemas.microsoft.com/office/drawing/2014/main" id="{0CB3C20D-21A9-ED00-098E-B245BFF044FE}"/>
              </a:ext>
            </a:extLst>
          </p:cNvPr>
          <p:cNvPicPr>
            <a:picLocks noGrp="1" noChangeAspect="1"/>
          </p:cNvPicPr>
          <p:nvPr>
            <p:ph type="pic" sz="quarter" idx="14"/>
          </p:nvPr>
        </p:nvPicPr>
        <p:blipFill>
          <a:blip r:embed="rId2"/>
          <a:srcRect t="1792" b="1792"/>
          <a:stretch/>
        </p:blipFill>
        <p:spPr/>
      </p:pic>
      <p:sp>
        <p:nvSpPr>
          <p:cNvPr id="4" name="Tijdelijke aanduiding voor inhoud 3">
            <a:extLst>
              <a:ext uri="{FF2B5EF4-FFF2-40B4-BE49-F238E27FC236}">
                <a16:creationId xmlns:a16="http://schemas.microsoft.com/office/drawing/2014/main" id="{DDF3184A-774B-DE44-9244-841D9ECAD54A}"/>
              </a:ext>
            </a:extLst>
          </p:cNvPr>
          <p:cNvSpPr>
            <a:spLocks noGrp="1"/>
          </p:cNvSpPr>
          <p:nvPr>
            <p:ph idx="15"/>
          </p:nvPr>
        </p:nvSpPr>
        <p:spPr/>
        <p:txBody>
          <a:bodyPr>
            <a:normAutofit/>
          </a:bodyPr>
          <a:lstStyle/>
          <a:p>
            <a:pPr marL="571500" indent="-571500">
              <a:buFont typeface="Arial" panose="020B0604020202020204" pitchFamily="34" charset="0"/>
              <a:buChar char="•"/>
            </a:pPr>
            <a:r>
              <a:rPr lang="nl-NL" sz="4000" dirty="0"/>
              <a:t>10 augustus</a:t>
            </a:r>
          </a:p>
          <a:p>
            <a:pPr marL="571500" indent="-571500">
              <a:buFont typeface="Arial" panose="020B0604020202020204" pitchFamily="34" charset="0"/>
              <a:buChar char="•"/>
            </a:pPr>
            <a:r>
              <a:rPr lang="nl-NL" sz="4000" dirty="0"/>
              <a:t>Schriftlezingen:</a:t>
            </a:r>
          </a:p>
          <a:p>
            <a:pPr marL="1325469" lvl="1" indent="-571500">
              <a:buFont typeface="Arial" panose="020B0604020202020204" pitchFamily="34" charset="0"/>
              <a:buChar char="•"/>
            </a:pPr>
            <a:r>
              <a:rPr lang="nl-NL" sz="3600" dirty="0">
                <a:latin typeface="Work Sans" pitchFamily="2" charset="0"/>
              </a:rPr>
              <a:t>“Wie overvloedig zaait zal overvloedig oogsten”</a:t>
            </a:r>
            <a:br>
              <a:rPr lang="nl-NL" sz="3600" dirty="0">
                <a:latin typeface="Work Sans" pitchFamily="2" charset="0"/>
              </a:rPr>
            </a:br>
            <a:r>
              <a:rPr lang="nl-NL" sz="3600" dirty="0">
                <a:latin typeface="Work Sans" pitchFamily="2" charset="0"/>
              </a:rPr>
              <a:t>(2 Korintiërs 9, 6)</a:t>
            </a:r>
          </a:p>
          <a:p>
            <a:pPr marL="1325469" lvl="1" indent="-571500">
              <a:buFont typeface="Arial" panose="020B0604020202020204" pitchFamily="34" charset="0"/>
              <a:buChar char="•"/>
            </a:pPr>
            <a:r>
              <a:rPr lang="nl-NL" sz="3600" dirty="0">
                <a:latin typeface="Work Sans" pitchFamily="2" charset="0"/>
              </a:rPr>
              <a:t>“Voorwaar, voorwaar, Ik zeg u: als de graankorrel niet in de aarde valt en sterft, blijft hij alleen: maar als hij sterft, brengt hij veel vrucht voort”</a:t>
            </a:r>
            <a:br>
              <a:rPr lang="nl-NL" sz="3600" dirty="0">
                <a:latin typeface="Work Sans" pitchFamily="2" charset="0"/>
              </a:rPr>
            </a:br>
            <a:r>
              <a:rPr lang="nl-NL" sz="3600" dirty="0">
                <a:latin typeface="Work Sans" pitchFamily="2" charset="0"/>
              </a:rPr>
              <a:t>(Johannes 12, 24)</a:t>
            </a:r>
          </a:p>
          <a:p>
            <a:pPr marL="571500" indent="-571500">
              <a:buFont typeface="Arial" panose="020B0604020202020204" pitchFamily="34" charset="0"/>
              <a:buChar char="•"/>
            </a:pPr>
            <a:endParaRPr lang="nl-NL" sz="4000" dirty="0"/>
          </a:p>
        </p:txBody>
      </p:sp>
      <p:pic>
        <p:nvPicPr>
          <p:cNvPr id="5" name="Afbeelding 4">
            <a:extLst>
              <a:ext uri="{FF2B5EF4-FFF2-40B4-BE49-F238E27FC236}">
                <a16:creationId xmlns:a16="http://schemas.microsoft.com/office/drawing/2014/main" id="{6A169187-D65E-6940-A5E2-802BA86B7107}"/>
              </a:ext>
            </a:extLst>
          </p:cNvPr>
          <p:cNvPicPr>
            <a:picLocks noChangeAspect="1"/>
          </p:cNvPicPr>
          <p:nvPr/>
        </p:nvPicPr>
        <p:blipFill rotWithShape="1">
          <a:blip r:embed="rId3"/>
          <a:srcRect b="16416"/>
          <a:stretch/>
        </p:blipFill>
        <p:spPr>
          <a:xfrm>
            <a:off x="18496228" y="10007600"/>
            <a:ext cx="973347" cy="922670"/>
          </a:xfrm>
          <a:prstGeom prst="rect">
            <a:avLst/>
          </a:prstGeom>
        </p:spPr>
      </p:pic>
    </p:spTree>
    <p:extLst>
      <p:ext uri="{BB962C8B-B14F-4D97-AF65-F5344CB8AC3E}">
        <p14:creationId xmlns:p14="http://schemas.microsoft.com/office/powerpoint/2010/main" val="18243206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3770-C15B-C648-B348-9C968DE4D78F}"/>
              </a:ext>
            </a:extLst>
          </p:cNvPr>
          <p:cNvSpPr>
            <a:spLocks noGrp="1"/>
          </p:cNvSpPr>
          <p:nvPr>
            <p:ph type="title"/>
          </p:nvPr>
        </p:nvSpPr>
        <p:spPr/>
        <p:txBody>
          <a:bodyPr/>
          <a:lstStyle/>
          <a:p>
            <a:r>
              <a:rPr lang="nl-NL" dirty="0"/>
              <a:t>Getuigenis</a:t>
            </a:r>
          </a:p>
        </p:txBody>
      </p:sp>
      <p:pic>
        <p:nvPicPr>
          <p:cNvPr id="7" name="Tijdelijke aanduiding voor afbeelding 6">
            <a:extLst>
              <a:ext uri="{FF2B5EF4-FFF2-40B4-BE49-F238E27FC236}">
                <a16:creationId xmlns:a16="http://schemas.microsoft.com/office/drawing/2014/main" id="{0CB3C20D-21A9-ED00-098E-B245BFF044FE}"/>
              </a:ext>
            </a:extLst>
          </p:cNvPr>
          <p:cNvPicPr>
            <a:picLocks noGrp="1" noChangeAspect="1"/>
          </p:cNvPicPr>
          <p:nvPr>
            <p:ph type="pic" sz="quarter" idx="14"/>
          </p:nvPr>
        </p:nvPicPr>
        <p:blipFill>
          <a:blip r:embed="rId2"/>
          <a:srcRect t="1792" b="1792"/>
          <a:stretch/>
        </p:blipFill>
        <p:spPr/>
      </p:pic>
      <p:sp>
        <p:nvSpPr>
          <p:cNvPr id="4" name="Tijdelijke aanduiding voor inhoud 3">
            <a:extLst>
              <a:ext uri="{FF2B5EF4-FFF2-40B4-BE49-F238E27FC236}">
                <a16:creationId xmlns:a16="http://schemas.microsoft.com/office/drawing/2014/main" id="{DDF3184A-774B-DE44-9244-841D9ECAD54A}"/>
              </a:ext>
            </a:extLst>
          </p:cNvPr>
          <p:cNvSpPr>
            <a:spLocks noGrp="1"/>
          </p:cNvSpPr>
          <p:nvPr>
            <p:ph idx="15"/>
          </p:nvPr>
        </p:nvSpPr>
        <p:spPr/>
        <p:txBody>
          <a:bodyPr>
            <a:normAutofit/>
          </a:bodyPr>
          <a:lstStyle/>
          <a:p>
            <a:pPr marL="571500" indent="-571500">
              <a:buFont typeface="Arial" panose="020B0604020202020204" pitchFamily="34" charset="0"/>
              <a:buChar char="•"/>
            </a:pPr>
            <a:r>
              <a:rPr lang="nl-NL" sz="4000" dirty="0"/>
              <a:t>Martelaarschap: waarin je jezelf geeft, zoals Jezus zichzelf geeft</a:t>
            </a:r>
          </a:p>
          <a:p>
            <a:pPr marL="571500" indent="-571500">
              <a:buFont typeface="Arial" panose="020B0604020202020204" pitchFamily="34" charset="0"/>
              <a:buChar char="•"/>
            </a:pPr>
            <a:r>
              <a:rPr lang="nl-NL" sz="4000" dirty="0"/>
              <a:t>De dood als gevolg van je geloofsgetuigenis kunnen aanvaarden </a:t>
            </a:r>
          </a:p>
          <a:p>
            <a:pPr marL="571500" indent="-571500">
              <a:buFont typeface="Arial" panose="020B0604020202020204" pitchFamily="34" charset="0"/>
              <a:buChar char="•"/>
            </a:pPr>
            <a:r>
              <a:rPr lang="nl-NL" sz="4000" dirty="0"/>
              <a:t>Geloven dat de dood op deze manier vruchtbaar is</a:t>
            </a:r>
          </a:p>
          <a:p>
            <a:pPr marL="571500" indent="-571500">
              <a:buFont typeface="Arial" panose="020B0604020202020204" pitchFamily="34" charset="0"/>
              <a:buChar char="•"/>
            </a:pPr>
            <a:r>
              <a:rPr lang="nl-NL" sz="4000" dirty="0"/>
              <a:t>Geloven dat God ons vasthoudt door de dood heen</a:t>
            </a:r>
          </a:p>
          <a:p>
            <a:pPr marL="1325469" lvl="1" indent="-571500">
              <a:buFont typeface="Arial" panose="020B0604020202020204" pitchFamily="34" charset="0"/>
              <a:buChar char="•"/>
            </a:pPr>
            <a:endParaRPr lang="nl-NL" sz="3600" dirty="0">
              <a:latin typeface="Work Sans" pitchFamily="2" charset="0"/>
            </a:endParaRPr>
          </a:p>
          <a:p>
            <a:pPr marL="571500" indent="-571500">
              <a:buFont typeface="Arial" panose="020B0604020202020204" pitchFamily="34" charset="0"/>
              <a:buChar char="•"/>
            </a:pPr>
            <a:endParaRPr lang="nl-NL" sz="4000" dirty="0"/>
          </a:p>
        </p:txBody>
      </p:sp>
      <p:pic>
        <p:nvPicPr>
          <p:cNvPr id="5" name="Afbeelding 4">
            <a:extLst>
              <a:ext uri="{FF2B5EF4-FFF2-40B4-BE49-F238E27FC236}">
                <a16:creationId xmlns:a16="http://schemas.microsoft.com/office/drawing/2014/main" id="{6A169187-D65E-6940-A5E2-802BA86B7107}"/>
              </a:ext>
            </a:extLst>
          </p:cNvPr>
          <p:cNvPicPr>
            <a:picLocks noChangeAspect="1"/>
          </p:cNvPicPr>
          <p:nvPr/>
        </p:nvPicPr>
        <p:blipFill rotWithShape="1">
          <a:blip r:embed="rId3"/>
          <a:srcRect b="16416"/>
          <a:stretch/>
        </p:blipFill>
        <p:spPr>
          <a:xfrm>
            <a:off x="18496228" y="10007600"/>
            <a:ext cx="973347" cy="922670"/>
          </a:xfrm>
          <a:prstGeom prst="rect">
            <a:avLst/>
          </a:prstGeom>
        </p:spPr>
      </p:pic>
    </p:spTree>
    <p:extLst>
      <p:ext uri="{BB962C8B-B14F-4D97-AF65-F5344CB8AC3E}">
        <p14:creationId xmlns:p14="http://schemas.microsoft.com/office/powerpoint/2010/main" val="20595590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0CB56-7181-2544-B269-CDCC61921854}"/>
              </a:ext>
            </a:extLst>
          </p:cNvPr>
          <p:cNvSpPr>
            <a:spLocks noGrp="1"/>
          </p:cNvSpPr>
          <p:nvPr>
            <p:ph type="title"/>
          </p:nvPr>
        </p:nvSpPr>
        <p:spPr/>
        <p:txBody>
          <a:bodyPr/>
          <a:lstStyle/>
          <a:p>
            <a:r>
              <a:rPr lang="nl-NL" dirty="0"/>
              <a:t>Christus volgen zoals Laurentius</a:t>
            </a:r>
          </a:p>
        </p:txBody>
      </p:sp>
      <p:sp>
        <p:nvSpPr>
          <p:cNvPr id="3" name="Tijdelijke aanduiding voor inhoud 2">
            <a:extLst>
              <a:ext uri="{FF2B5EF4-FFF2-40B4-BE49-F238E27FC236}">
                <a16:creationId xmlns:a16="http://schemas.microsoft.com/office/drawing/2014/main" id="{C40EA5CD-21F8-FA4E-835D-EFA97D0DD67D}"/>
              </a:ext>
            </a:extLst>
          </p:cNvPr>
          <p:cNvSpPr>
            <a:spLocks noGrp="1"/>
          </p:cNvSpPr>
          <p:nvPr>
            <p:ph idx="1"/>
          </p:nvPr>
        </p:nvSpPr>
        <p:spPr>
          <a:xfrm>
            <a:off x="1382713" y="3329539"/>
            <a:ext cx="17113834" cy="7245695"/>
          </a:xfrm>
        </p:spPr>
        <p:txBody>
          <a:bodyPr>
            <a:noAutofit/>
          </a:bodyPr>
          <a:lstStyle/>
          <a:p>
            <a:r>
              <a:rPr lang="nl-NL" b="1" dirty="0"/>
              <a:t>Vieren</a:t>
            </a:r>
          </a:p>
          <a:p>
            <a:pPr lvl="1"/>
            <a:r>
              <a:rPr lang="nl-NL" dirty="0"/>
              <a:t>Zondag en Feestdagen - Kerkelijk jaar - Sacramenten</a:t>
            </a:r>
          </a:p>
          <a:p>
            <a:r>
              <a:rPr lang="nl-NL" b="1" dirty="0"/>
              <a:t>Leren</a:t>
            </a:r>
          </a:p>
          <a:p>
            <a:pPr lvl="1"/>
            <a:r>
              <a:rPr lang="nl-NL" dirty="0"/>
              <a:t>Bijbel - verdieping - doorgeven van het geloof - geloofsgesprekken …</a:t>
            </a:r>
          </a:p>
          <a:p>
            <a:r>
              <a:rPr lang="nl-NL" b="1" dirty="0"/>
              <a:t>Dienen</a:t>
            </a:r>
          </a:p>
          <a:p>
            <a:pPr lvl="1"/>
            <a:r>
              <a:rPr lang="nl-NL" dirty="0"/>
              <a:t>Jezus zegt: “Ik ben niet gekomen om gediend te worden maar om te dienen” (</a:t>
            </a:r>
            <a:r>
              <a:rPr lang="nl-NL" dirty="0" err="1"/>
              <a:t>Matteüs</a:t>
            </a:r>
            <a:r>
              <a:rPr lang="nl-NL" dirty="0"/>
              <a:t> 20, 28)</a:t>
            </a:r>
          </a:p>
          <a:p>
            <a:pPr lvl="1"/>
            <a:r>
              <a:rPr lang="nl-NL" dirty="0"/>
              <a:t>Het dubbelgebod van de liefde: God beminnen en de naaste (</a:t>
            </a:r>
            <a:r>
              <a:rPr lang="nl-NL" dirty="0" err="1"/>
              <a:t>Matteüs</a:t>
            </a:r>
            <a:r>
              <a:rPr lang="nl-NL" dirty="0"/>
              <a:t> 22, 37-39)</a:t>
            </a:r>
          </a:p>
          <a:p>
            <a:pPr lvl="1"/>
            <a:r>
              <a:rPr lang="nl-NL" dirty="0"/>
              <a:t>De werken van barmhartigheid (</a:t>
            </a:r>
            <a:r>
              <a:rPr lang="nl-NL" dirty="0" err="1"/>
              <a:t>Matteüs</a:t>
            </a:r>
            <a:r>
              <a:rPr lang="nl-NL" dirty="0"/>
              <a:t> 25, 35-45)</a:t>
            </a:r>
          </a:p>
          <a:p>
            <a:pPr lvl="1"/>
            <a:r>
              <a:rPr lang="nl-NL" dirty="0"/>
              <a:t>Dienst aan de armen is geen taak die erbij komt, maar hoort bij de verkondiging van het Evangelie</a:t>
            </a:r>
            <a:endParaRPr lang="nl-NL" sz="4000" dirty="0"/>
          </a:p>
          <a:p>
            <a:pPr marL="0" indent="0">
              <a:buNone/>
            </a:pPr>
            <a:endParaRPr lang="nl-NL" dirty="0"/>
          </a:p>
        </p:txBody>
      </p:sp>
    </p:spTree>
    <p:extLst>
      <p:ext uri="{BB962C8B-B14F-4D97-AF65-F5344CB8AC3E}">
        <p14:creationId xmlns:p14="http://schemas.microsoft.com/office/powerpoint/2010/main" val="3419161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B7E4F-4C30-8EB7-EED7-02216B7E242C}"/>
            </a:ext>
          </a:extLst>
        </p:cNvPr>
        <p:cNvGrpSpPr/>
        <p:nvPr/>
      </p:nvGrpSpPr>
      <p:grpSpPr>
        <a:xfrm>
          <a:off x="0" y="0"/>
          <a:ext cx="0" cy="0"/>
          <a:chOff x="0" y="0"/>
          <a:chExt cx="0" cy="0"/>
        </a:xfrm>
      </p:grpSpPr>
      <p:pic>
        <p:nvPicPr>
          <p:cNvPr id="6" name="Afbeelding 5">
            <a:extLst>
              <a:ext uri="{FF2B5EF4-FFF2-40B4-BE49-F238E27FC236}">
                <a16:creationId xmlns:a16="http://schemas.microsoft.com/office/drawing/2014/main" id="{3273B678-3210-1A6C-6843-97CA1333DE73}"/>
              </a:ext>
            </a:extLst>
          </p:cNvPr>
          <p:cNvPicPr>
            <a:picLocks noChangeAspect="1"/>
          </p:cNvPicPr>
          <p:nvPr/>
        </p:nvPicPr>
        <p:blipFill>
          <a:blip r:embed="rId2"/>
          <a:stretch>
            <a:fillRect/>
          </a:stretch>
        </p:blipFill>
        <p:spPr>
          <a:xfrm>
            <a:off x="2095204" y="987745"/>
            <a:ext cx="15631499" cy="6718374"/>
          </a:xfrm>
          <a:prstGeom prst="rect">
            <a:avLst/>
          </a:prstGeom>
        </p:spPr>
      </p:pic>
      <p:pic>
        <p:nvPicPr>
          <p:cNvPr id="2" name="Afbeelding 1">
            <a:extLst>
              <a:ext uri="{FF2B5EF4-FFF2-40B4-BE49-F238E27FC236}">
                <a16:creationId xmlns:a16="http://schemas.microsoft.com/office/drawing/2014/main" id="{74348806-6792-2A60-F4EF-FE3218F98D2E}"/>
              </a:ext>
            </a:extLst>
          </p:cNvPr>
          <p:cNvPicPr>
            <a:picLocks noChangeAspect="1"/>
          </p:cNvPicPr>
          <p:nvPr/>
        </p:nvPicPr>
        <p:blipFill>
          <a:blip r:embed="rId3"/>
          <a:srcRect/>
          <a:stretch/>
        </p:blipFill>
        <p:spPr>
          <a:xfrm>
            <a:off x="9178030" y="8924412"/>
            <a:ext cx="1745713" cy="1735343"/>
          </a:xfrm>
          <a:prstGeom prst="rect">
            <a:avLst/>
          </a:prstGeom>
        </p:spPr>
      </p:pic>
    </p:spTree>
    <p:extLst>
      <p:ext uri="{BB962C8B-B14F-4D97-AF65-F5344CB8AC3E}">
        <p14:creationId xmlns:p14="http://schemas.microsoft.com/office/powerpoint/2010/main" val="3201828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8FAC-7E5F-4441-AB0C-129226741397}"/>
              </a:ext>
            </a:extLst>
          </p:cNvPr>
          <p:cNvSpPr>
            <a:spLocks noGrp="1"/>
          </p:cNvSpPr>
          <p:nvPr>
            <p:ph type="title"/>
          </p:nvPr>
        </p:nvSpPr>
        <p:spPr/>
        <p:txBody>
          <a:bodyPr/>
          <a:lstStyle/>
          <a:p>
            <a:r>
              <a:rPr lang="nl-NL" dirty="0"/>
              <a:t>Zeven dagen per week</a:t>
            </a:r>
          </a:p>
        </p:txBody>
      </p:sp>
      <p:sp>
        <p:nvSpPr>
          <p:cNvPr id="3" name="Tijdelijke aanduiding voor inhoud 2">
            <a:extLst>
              <a:ext uri="{FF2B5EF4-FFF2-40B4-BE49-F238E27FC236}">
                <a16:creationId xmlns:a16="http://schemas.microsoft.com/office/drawing/2014/main" id="{9FCC5807-BECA-EC4C-9378-4BDEF9024805}"/>
              </a:ext>
            </a:extLst>
          </p:cNvPr>
          <p:cNvSpPr>
            <a:spLocks noGrp="1"/>
          </p:cNvSpPr>
          <p:nvPr>
            <p:ph idx="1"/>
          </p:nvPr>
        </p:nvSpPr>
        <p:spPr>
          <a:xfrm>
            <a:off x="1382712" y="3329539"/>
            <a:ext cx="17434677" cy="7245695"/>
          </a:xfrm>
        </p:spPr>
        <p:txBody>
          <a:bodyPr>
            <a:normAutofit/>
          </a:bodyPr>
          <a:lstStyle/>
          <a:p>
            <a:r>
              <a:rPr lang="nl-NL" sz="4000" dirty="0"/>
              <a:t>Wat is er ‘door de week’? Wat zou er wenselijk en mogelijk zijn?</a:t>
            </a:r>
          </a:p>
          <a:p>
            <a:r>
              <a:rPr lang="nl-NL" sz="4000" dirty="0"/>
              <a:t>Zijn er momenten dat we </a:t>
            </a:r>
            <a:r>
              <a:rPr lang="nl-NL" sz="4000" b="1" dirty="0"/>
              <a:t>vieren</a:t>
            </a:r>
            <a:r>
              <a:rPr lang="nl-NL" sz="4000" dirty="0"/>
              <a:t> buiten de zondag?</a:t>
            </a:r>
          </a:p>
          <a:p>
            <a:pPr lvl="1"/>
            <a:r>
              <a:rPr lang="nl-NL" dirty="0"/>
              <a:t>Mis door de week - Hoogfeesten - Rozenkrans - Gebedsmomenten …</a:t>
            </a:r>
          </a:p>
          <a:p>
            <a:r>
              <a:rPr lang="nl-NL" sz="4000" dirty="0"/>
              <a:t>Waar ontmoeten we elkaar door de week om te </a:t>
            </a:r>
            <a:r>
              <a:rPr lang="nl-NL" sz="4000" b="1" dirty="0"/>
              <a:t>leren</a:t>
            </a:r>
            <a:r>
              <a:rPr lang="nl-NL" sz="4000" dirty="0"/>
              <a:t>?</a:t>
            </a:r>
          </a:p>
          <a:p>
            <a:pPr lvl="1"/>
            <a:r>
              <a:rPr lang="nl-NL" dirty="0"/>
              <a:t>Geloofsgesprek - Catechese - Koorrepetitie …</a:t>
            </a:r>
          </a:p>
          <a:p>
            <a:r>
              <a:rPr lang="nl-NL" sz="4000" dirty="0"/>
              <a:t>Welke momenten door de week zijn er voor het </a:t>
            </a:r>
            <a:r>
              <a:rPr lang="nl-NL" sz="4000" b="1" dirty="0"/>
              <a:t>dienen</a:t>
            </a:r>
            <a:r>
              <a:rPr lang="nl-NL" sz="4000" dirty="0"/>
              <a:t>?</a:t>
            </a:r>
          </a:p>
          <a:p>
            <a:pPr lvl="1"/>
            <a:r>
              <a:rPr lang="nl-NL" dirty="0"/>
              <a:t>Acties – Huisbezoek – Ziekenbezoek – </a:t>
            </a:r>
            <a:r>
              <a:rPr lang="nl-NL"/>
              <a:t>Overige bezoeken en contacten – Vrijwilligerswerk </a:t>
            </a:r>
            <a:r>
              <a:rPr lang="nl-NL" dirty="0"/>
              <a:t>…</a:t>
            </a:r>
          </a:p>
          <a:p>
            <a:pPr marL="0" indent="0">
              <a:buNone/>
            </a:pPr>
            <a:endParaRPr lang="nl-NL" sz="4000" dirty="0"/>
          </a:p>
        </p:txBody>
      </p:sp>
      <p:pic>
        <p:nvPicPr>
          <p:cNvPr id="4" name="Afbeelding 3">
            <a:extLst>
              <a:ext uri="{FF2B5EF4-FFF2-40B4-BE49-F238E27FC236}">
                <a16:creationId xmlns:a16="http://schemas.microsoft.com/office/drawing/2014/main" id="{54FA19BB-6CB2-714A-9E4A-104593B0C5A0}"/>
              </a:ext>
            </a:extLst>
          </p:cNvPr>
          <p:cNvPicPr>
            <a:picLocks noChangeAspect="1"/>
          </p:cNvPicPr>
          <p:nvPr/>
        </p:nvPicPr>
        <p:blipFill rotWithShape="1">
          <a:blip r:embed="rId2"/>
          <a:srcRect b="16416"/>
          <a:stretch/>
        </p:blipFill>
        <p:spPr>
          <a:xfrm>
            <a:off x="18496228" y="10007600"/>
            <a:ext cx="973347" cy="922670"/>
          </a:xfrm>
          <a:prstGeom prst="rect">
            <a:avLst/>
          </a:prstGeom>
        </p:spPr>
      </p:pic>
    </p:spTree>
    <p:extLst>
      <p:ext uri="{BB962C8B-B14F-4D97-AF65-F5344CB8AC3E}">
        <p14:creationId xmlns:p14="http://schemas.microsoft.com/office/powerpoint/2010/main" val="4008495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0CB56-7181-2544-B269-CDCC61921854}"/>
              </a:ext>
            </a:extLst>
          </p:cNvPr>
          <p:cNvSpPr>
            <a:spLocks noGrp="1"/>
          </p:cNvSpPr>
          <p:nvPr>
            <p:ph type="title"/>
          </p:nvPr>
        </p:nvSpPr>
        <p:spPr/>
        <p:txBody>
          <a:bodyPr/>
          <a:lstStyle/>
          <a:p>
            <a:r>
              <a:rPr lang="nl-NL" dirty="0"/>
              <a:t>Concrete initiatieven in de parochie</a:t>
            </a:r>
          </a:p>
        </p:txBody>
      </p:sp>
      <p:sp>
        <p:nvSpPr>
          <p:cNvPr id="3" name="Tijdelijke aanduiding voor inhoud 2">
            <a:extLst>
              <a:ext uri="{FF2B5EF4-FFF2-40B4-BE49-F238E27FC236}">
                <a16:creationId xmlns:a16="http://schemas.microsoft.com/office/drawing/2014/main" id="{C40EA5CD-21F8-FA4E-835D-EFA97D0DD67D}"/>
              </a:ext>
            </a:extLst>
          </p:cNvPr>
          <p:cNvSpPr>
            <a:spLocks noGrp="1"/>
          </p:cNvSpPr>
          <p:nvPr>
            <p:ph idx="1"/>
          </p:nvPr>
        </p:nvSpPr>
        <p:spPr/>
        <p:txBody>
          <a:bodyPr>
            <a:normAutofit/>
          </a:bodyPr>
          <a:lstStyle/>
          <a:p>
            <a:r>
              <a:rPr lang="nl-NL" sz="4000" dirty="0"/>
              <a:t>…</a:t>
            </a:r>
          </a:p>
          <a:p>
            <a:r>
              <a:rPr lang="nl-NL" dirty="0"/>
              <a:t>…</a:t>
            </a:r>
          </a:p>
          <a:p>
            <a:r>
              <a:rPr lang="nl-NL" sz="4000" dirty="0"/>
              <a:t>…</a:t>
            </a:r>
          </a:p>
          <a:p>
            <a:r>
              <a:rPr lang="nl-NL" dirty="0"/>
              <a:t>…</a:t>
            </a:r>
            <a:endParaRPr lang="nl-NL" sz="4000" dirty="0"/>
          </a:p>
        </p:txBody>
      </p:sp>
    </p:spTree>
    <p:extLst>
      <p:ext uri="{BB962C8B-B14F-4D97-AF65-F5344CB8AC3E}">
        <p14:creationId xmlns:p14="http://schemas.microsoft.com/office/powerpoint/2010/main" val="1852343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C98FAC-7E5F-4441-AB0C-129226741397}"/>
              </a:ext>
            </a:extLst>
          </p:cNvPr>
          <p:cNvSpPr>
            <a:spLocks noGrp="1"/>
          </p:cNvSpPr>
          <p:nvPr>
            <p:ph type="title"/>
          </p:nvPr>
        </p:nvSpPr>
        <p:spPr/>
        <p:txBody>
          <a:bodyPr/>
          <a:lstStyle/>
          <a:p>
            <a:r>
              <a:rPr lang="nl-NL" dirty="0"/>
              <a:t>Gebed jubileumjaar</a:t>
            </a:r>
          </a:p>
        </p:txBody>
      </p:sp>
      <p:sp>
        <p:nvSpPr>
          <p:cNvPr id="3" name="Tijdelijke aanduiding voor inhoud 2">
            <a:extLst>
              <a:ext uri="{FF2B5EF4-FFF2-40B4-BE49-F238E27FC236}">
                <a16:creationId xmlns:a16="http://schemas.microsoft.com/office/drawing/2014/main" id="{9FCC5807-BECA-EC4C-9378-4BDEF9024805}"/>
              </a:ext>
            </a:extLst>
          </p:cNvPr>
          <p:cNvSpPr>
            <a:spLocks noGrp="1"/>
          </p:cNvSpPr>
          <p:nvPr>
            <p:ph idx="1"/>
          </p:nvPr>
        </p:nvSpPr>
        <p:spPr>
          <a:xfrm>
            <a:off x="1382713" y="3275249"/>
            <a:ext cx="8852150" cy="7245695"/>
          </a:xfrm>
        </p:spPr>
        <p:txBody>
          <a:bodyPr>
            <a:noAutofit/>
          </a:bodyPr>
          <a:lstStyle/>
          <a:p>
            <a:pPr marL="0" indent="0">
              <a:buNone/>
            </a:pPr>
            <a:r>
              <a:rPr lang="nl-NL" sz="2400" b="0" dirty="0">
                <a:solidFill>
                  <a:schemeClr val="tx1"/>
                </a:solidFill>
              </a:rPr>
              <a:t>V. Hemelse Vader,</a:t>
            </a:r>
            <a:br>
              <a:rPr lang="nl-NL" sz="2400" b="0" dirty="0">
                <a:solidFill>
                  <a:schemeClr val="tx1"/>
                </a:solidFill>
              </a:rPr>
            </a:br>
            <a:r>
              <a:rPr lang="nl-NL" sz="2400" b="0" dirty="0">
                <a:solidFill>
                  <a:schemeClr val="tx1"/>
                </a:solidFill>
              </a:rPr>
              <a:t>wij danken U voor alle mensen die in ons bisdom</a:t>
            </a:r>
            <a:br>
              <a:rPr lang="nl-NL" sz="2400" b="0" dirty="0">
                <a:solidFill>
                  <a:schemeClr val="tx1"/>
                </a:solidFill>
              </a:rPr>
            </a:br>
            <a:r>
              <a:rPr lang="nl-NL" sz="2400" b="0" dirty="0">
                <a:solidFill>
                  <a:schemeClr val="tx1"/>
                </a:solidFill>
              </a:rPr>
              <a:t>het geloof hebben voorgeleefd en doorgegeven.</a:t>
            </a:r>
            <a:br>
              <a:rPr lang="nl-NL" sz="2400" b="0" dirty="0">
                <a:solidFill>
                  <a:schemeClr val="tx1"/>
                </a:solidFill>
              </a:rPr>
            </a:br>
            <a:r>
              <a:rPr lang="nl-NL" sz="2400" b="0" dirty="0">
                <a:solidFill>
                  <a:schemeClr val="tx1"/>
                </a:solidFill>
              </a:rPr>
              <a:t>We danken U voor de gelovigen, de religieuzen, </a:t>
            </a:r>
            <a:br>
              <a:rPr lang="nl-NL" sz="2400" b="0" dirty="0">
                <a:solidFill>
                  <a:schemeClr val="tx1"/>
                </a:solidFill>
              </a:rPr>
            </a:br>
            <a:r>
              <a:rPr lang="nl-NL" sz="2400" b="0" dirty="0">
                <a:solidFill>
                  <a:schemeClr val="tx1"/>
                </a:solidFill>
              </a:rPr>
              <a:t>de diakens, priesters en bisschoppen.</a:t>
            </a:r>
            <a:br>
              <a:rPr lang="nl-NL" sz="2400" b="0" dirty="0">
                <a:solidFill>
                  <a:schemeClr val="tx1"/>
                </a:solidFill>
              </a:rPr>
            </a:br>
            <a:r>
              <a:rPr lang="nl-NL" sz="2400" b="0" dirty="0">
                <a:solidFill>
                  <a:schemeClr val="tx1"/>
                </a:solidFill>
              </a:rPr>
              <a:t>Heer, U weet wat zij allen hebben bijgedragen</a:t>
            </a:r>
            <a:br>
              <a:rPr lang="nl-NL" sz="2400" b="0" dirty="0">
                <a:solidFill>
                  <a:schemeClr val="tx1"/>
                </a:solidFill>
              </a:rPr>
            </a:br>
            <a:r>
              <a:rPr lang="nl-NL" sz="2400" b="0" dirty="0">
                <a:solidFill>
                  <a:schemeClr val="tx1"/>
                </a:solidFill>
              </a:rPr>
              <a:t>aan de Kerk en hoeveel wij van hen ontvangen hebben.</a:t>
            </a:r>
            <a:br>
              <a:rPr lang="nl-NL" sz="2400" b="0" dirty="0">
                <a:solidFill>
                  <a:schemeClr val="tx1"/>
                </a:solidFill>
              </a:rPr>
            </a:br>
            <a:br>
              <a:rPr lang="nl-NL" sz="2400" b="0" dirty="0">
                <a:solidFill>
                  <a:schemeClr val="tx1"/>
                </a:solidFill>
              </a:rPr>
            </a:br>
            <a:r>
              <a:rPr lang="nl-NL" sz="2400" b="1" dirty="0">
                <a:solidFill>
                  <a:schemeClr val="tx1"/>
                </a:solidFill>
              </a:rPr>
              <a:t>A. Heer, leid onze inzet voor het Evangelie.</a:t>
            </a:r>
            <a:br>
              <a:rPr lang="nl-NL" sz="2400" b="0" dirty="0">
                <a:solidFill>
                  <a:schemeClr val="tx1"/>
                </a:solidFill>
              </a:rPr>
            </a:br>
            <a:br>
              <a:rPr lang="nl-NL" sz="2400" b="0" dirty="0">
                <a:solidFill>
                  <a:schemeClr val="tx1"/>
                </a:solidFill>
              </a:rPr>
            </a:br>
            <a:r>
              <a:rPr lang="nl-NL" sz="2400" b="0" dirty="0">
                <a:solidFill>
                  <a:schemeClr val="tx1"/>
                </a:solidFill>
              </a:rPr>
              <a:t>V. Heer Jezus Christus, </a:t>
            </a:r>
            <a:br>
              <a:rPr lang="nl-NL" sz="2400" b="0" dirty="0">
                <a:solidFill>
                  <a:schemeClr val="tx1"/>
                </a:solidFill>
              </a:rPr>
            </a:br>
            <a:r>
              <a:rPr lang="nl-NL" sz="2400" b="0" dirty="0">
                <a:solidFill>
                  <a:schemeClr val="tx1"/>
                </a:solidFill>
              </a:rPr>
              <a:t>in het vieren van de eucharistie ontmoeten wij U.</a:t>
            </a:r>
            <a:br>
              <a:rPr lang="nl-NL" sz="2400" b="0" dirty="0">
                <a:solidFill>
                  <a:schemeClr val="tx1"/>
                </a:solidFill>
              </a:rPr>
            </a:br>
            <a:r>
              <a:rPr lang="nl-NL" sz="2400" b="0" dirty="0">
                <a:solidFill>
                  <a:schemeClr val="tx1"/>
                </a:solidFill>
              </a:rPr>
              <a:t>We leren van U het gebod te vervullen, elkaar lief te </a:t>
            </a:r>
            <a:br>
              <a:rPr lang="nl-NL" sz="2400" b="0" dirty="0">
                <a:solidFill>
                  <a:schemeClr val="tx1"/>
                </a:solidFill>
              </a:rPr>
            </a:br>
            <a:r>
              <a:rPr lang="nl-NL" sz="2400" b="0" dirty="0">
                <a:solidFill>
                  <a:schemeClr val="tx1"/>
                </a:solidFill>
              </a:rPr>
              <a:t>hebben zoals U ons heeft liefgehad.</a:t>
            </a:r>
            <a:br>
              <a:rPr lang="nl-NL" sz="2400" b="0" dirty="0">
                <a:solidFill>
                  <a:schemeClr val="tx1"/>
                </a:solidFill>
              </a:rPr>
            </a:br>
            <a:r>
              <a:rPr lang="nl-NL" sz="2400" b="0" dirty="0">
                <a:solidFill>
                  <a:schemeClr val="tx1"/>
                </a:solidFill>
              </a:rPr>
              <a:t>Help ons wat wij ontvangen op onze beurt </a:t>
            </a:r>
            <a:br>
              <a:rPr lang="nl-NL" sz="2400" b="0" dirty="0">
                <a:solidFill>
                  <a:schemeClr val="tx1"/>
                </a:solidFill>
              </a:rPr>
            </a:br>
            <a:r>
              <a:rPr lang="nl-NL" sz="2400" b="0" dirty="0">
                <a:solidFill>
                  <a:schemeClr val="tx1"/>
                </a:solidFill>
              </a:rPr>
              <a:t>voor te leven en door te geven, in woord en daad.</a:t>
            </a:r>
            <a:br>
              <a:rPr lang="nl-NL" sz="2400" b="0" dirty="0">
                <a:solidFill>
                  <a:schemeClr val="tx1"/>
                </a:solidFill>
              </a:rPr>
            </a:br>
            <a:r>
              <a:rPr lang="nl-NL" sz="2400" b="0" dirty="0">
                <a:solidFill>
                  <a:schemeClr val="tx1"/>
                </a:solidFill>
              </a:rPr>
              <a:t>Laat ons groeien in ons geloof en openstaan </a:t>
            </a:r>
            <a:br>
              <a:rPr lang="nl-NL" sz="2400" b="0" dirty="0">
                <a:solidFill>
                  <a:schemeClr val="tx1"/>
                </a:solidFill>
              </a:rPr>
            </a:br>
            <a:r>
              <a:rPr lang="nl-NL" sz="2400" b="0" dirty="0">
                <a:solidFill>
                  <a:schemeClr val="tx1"/>
                </a:solidFill>
              </a:rPr>
              <a:t>voor uw wil, om te dienen en te zaaien.</a:t>
            </a:r>
            <a:br>
              <a:rPr lang="nl-NL" sz="2400" b="0" dirty="0">
                <a:solidFill>
                  <a:schemeClr val="tx1"/>
                </a:solidFill>
              </a:rPr>
            </a:br>
            <a:br>
              <a:rPr lang="nl-NL" sz="2400" dirty="0">
                <a:solidFill>
                  <a:schemeClr val="tx1"/>
                </a:solidFill>
              </a:rPr>
            </a:br>
            <a:r>
              <a:rPr lang="nl-NL" sz="2400" b="1" dirty="0">
                <a:solidFill>
                  <a:schemeClr val="tx1"/>
                </a:solidFill>
              </a:rPr>
              <a:t>A. Heer, leid onze inzet voor het Evangelie.</a:t>
            </a:r>
            <a:endParaRPr lang="nl-NL" sz="2400" b="1" dirty="0"/>
          </a:p>
        </p:txBody>
      </p:sp>
      <p:pic>
        <p:nvPicPr>
          <p:cNvPr id="4" name="Afbeelding 3">
            <a:extLst>
              <a:ext uri="{FF2B5EF4-FFF2-40B4-BE49-F238E27FC236}">
                <a16:creationId xmlns:a16="http://schemas.microsoft.com/office/drawing/2014/main" id="{54FA19BB-6CB2-714A-9E4A-104593B0C5A0}"/>
              </a:ext>
            </a:extLst>
          </p:cNvPr>
          <p:cNvPicPr>
            <a:picLocks noChangeAspect="1"/>
          </p:cNvPicPr>
          <p:nvPr/>
        </p:nvPicPr>
        <p:blipFill rotWithShape="1">
          <a:blip r:embed="rId2"/>
          <a:srcRect b="16416"/>
          <a:stretch/>
        </p:blipFill>
        <p:spPr>
          <a:xfrm>
            <a:off x="18496228" y="10007600"/>
            <a:ext cx="973347" cy="922670"/>
          </a:xfrm>
          <a:prstGeom prst="rect">
            <a:avLst/>
          </a:prstGeom>
        </p:spPr>
      </p:pic>
      <p:sp>
        <p:nvSpPr>
          <p:cNvPr id="6" name="Tijdelijke aanduiding voor inhoud 2">
            <a:extLst>
              <a:ext uri="{FF2B5EF4-FFF2-40B4-BE49-F238E27FC236}">
                <a16:creationId xmlns:a16="http://schemas.microsoft.com/office/drawing/2014/main" id="{DC133B2A-CF0F-E3B7-E948-A39CBACB63C6}"/>
              </a:ext>
            </a:extLst>
          </p:cNvPr>
          <p:cNvSpPr txBox="1">
            <a:spLocks/>
          </p:cNvSpPr>
          <p:nvPr/>
        </p:nvSpPr>
        <p:spPr>
          <a:xfrm>
            <a:off x="10617425" y="3275249"/>
            <a:ext cx="8852150" cy="7245695"/>
          </a:xfrm>
          <a:prstGeom prst="rect">
            <a:avLst/>
          </a:prstGeom>
        </p:spPr>
        <p:txBody>
          <a:bodyPr vert="horz" lIns="91440" tIns="45720" rIns="91440" bIns="45720" rtlCol="0">
            <a:noAutofit/>
          </a:bodyPr>
          <a:lstStyle>
            <a:lvl1pPr marL="376984" indent="-376984" algn="l" defTabSz="1507937" rtl="0" eaLnBrk="1" latinLnBrk="0" hangingPunct="1">
              <a:lnSpc>
                <a:spcPct val="90000"/>
              </a:lnSpc>
              <a:spcBef>
                <a:spcPts val="1649"/>
              </a:spcBef>
              <a:buFont typeface="Arial" panose="020B0604020202020204" pitchFamily="34" charset="0"/>
              <a:buChar char="•"/>
              <a:defRPr sz="4000" b="0" i="0" kern="1200">
                <a:solidFill>
                  <a:schemeClr val="tx1"/>
                </a:solidFill>
                <a:latin typeface="Work Sans" pitchFamily="2" charset="77"/>
                <a:ea typeface="Work Sans" pitchFamily="2" charset="77"/>
                <a:cs typeface="+mn-cs"/>
              </a:defRPr>
            </a:lvl1pPr>
            <a:lvl2pPr marL="1130953" indent="-376984" algn="l" defTabSz="1507937" rtl="0" eaLnBrk="1" latinLnBrk="0" hangingPunct="1">
              <a:lnSpc>
                <a:spcPct val="90000"/>
              </a:lnSpc>
              <a:spcBef>
                <a:spcPts val="825"/>
              </a:spcBef>
              <a:buFont typeface="Arial" panose="020B0604020202020204" pitchFamily="34" charset="0"/>
              <a:buChar char="•"/>
              <a:defRPr sz="3600" b="0" i="0" kern="1200">
                <a:solidFill>
                  <a:schemeClr val="tx1"/>
                </a:solidFill>
                <a:latin typeface="Work Sans" pitchFamily="2" charset="77"/>
                <a:ea typeface="+mn-ea"/>
                <a:cs typeface="+mn-cs"/>
              </a:defRPr>
            </a:lvl2pPr>
            <a:lvl3pPr marL="1884921" indent="-376984" algn="l" defTabSz="1507937" rtl="0" eaLnBrk="1" latinLnBrk="0" hangingPunct="1">
              <a:lnSpc>
                <a:spcPct val="90000"/>
              </a:lnSpc>
              <a:spcBef>
                <a:spcPts val="825"/>
              </a:spcBef>
              <a:buFont typeface="Arial" panose="020B0604020202020204" pitchFamily="34" charset="0"/>
              <a:buChar char="•"/>
              <a:defRPr sz="3200" b="0" i="0" kern="1200">
                <a:solidFill>
                  <a:schemeClr val="tx1"/>
                </a:solidFill>
                <a:latin typeface="Work Sans" pitchFamily="2" charset="77"/>
                <a:ea typeface="+mn-ea"/>
                <a:cs typeface="+mn-cs"/>
              </a:defRPr>
            </a:lvl3pPr>
            <a:lvl4pPr marL="2638890" indent="-376984" algn="l" defTabSz="1507937" rtl="0" eaLnBrk="1" latinLnBrk="0" hangingPunct="1">
              <a:lnSpc>
                <a:spcPct val="90000"/>
              </a:lnSpc>
              <a:spcBef>
                <a:spcPts val="825"/>
              </a:spcBef>
              <a:buFont typeface="Arial" panose="020B0604020202020204" pitchFamily="34" charset="0"/>
              <a:buChar char="•"/>
              <a:defRPr sz="3000" b="0" i="0" kern="1200">
                <a:solidFill>
                  <a:schemeClr val="tx1"/>
                </a:solidFill>
                <a:latin typeface="Work Sans" pitchFamily="2" charset="77"/>
                <a:ea typeface="+mn-ea"/>
                <a:cs typeface="+mn-cs"/>
              </a:defRPr>
            </a:lvl4pPr>
            <a:lvl5pPr marL="3392858" indent="-376984" algn="l" defTabSz="1507937" rtl="0" eaLnBrk="1" latinLnBrk="0" hangingPunct="1">
              <a:lnSpc>
                <a:spcPct val="90000"/>
              </a:lnSpc>
              <a:spcBef>
                <a:spcPts val="825"/>
              </a:spcBef>
              <a:buFont typeface="Arial" panose="020B0604020202020204" pitchFamily="34" charset="0"/>
              <a:buChar char="•"/>
              <a:defRPr sz="2800" b="0" i="0" kern="1200">
                <a:solidFill>
                  <a:schemeClr val="tx1"/>
                </a:solidFill>
                <a:latin typeface="Work Sans" pitchFamily="2" charset="77"/>
                <a:ea typeface="+mn-ea"/>
                <a:cs typeface="+mn-cs"/>
              </a:defRPr>
            </a:lvl5pPr>
            <a:lvl6pPr marL="4146827"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6pPr>
            <a:lvl7pPr marL="4900795"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7pPr>
            <a:lvl8pPr marL="5654764"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8pPr>
            <a:lvl9pPr marL="6408732" indent="-376984" algn="l" defTabSz="1507937" rtl="0" eaLnBrk="1" latinLnBrk="0" hangingPunct="1">
              <a:lnSpc>
                <a:spcPct val="90000"/>
              </a:lnSpc>
              <a:spcBef>
                <a:spcPts val="825"/>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nl-NL" sz="2400" dirty="0"/>
              <a:t>V. Heilige Geest,</a:t>
            </a:r>
            <a:br>
              <a:rPr lang="nl-NL" sz="2400" dirty="0"/>
            </a:br>
            <a:r>
              <a:rPr lang="nl-NL" sz="2400" dirty="0"/>
              <a:t>open onze harten voor uw gaven, zodat wij als </a:t>
            </a:r>
            <a:r>
              <a:rPr lang="nl-NL" sz="2400" dirty="0" err="1"/>
              <a:t>gedoopten</a:t>
            </a:r>
            <a:r>
              <a:rPr lang="nl-NL" sz="2400" dirty="0"/>
              <a:t> </a:t>
            </a:r>
            <a:br>
              <a:rPr lang="nl-NL" sz="2400" dirty="0"/>
            </a:br>
            <a:r>
              <a:rPr lang="nl-NL" sz="2400" dirty="0"/>
              <a:t>samen op weg gaan om van Christus te getuigen.</a:t>
            </a:r>
            <a:br>
              <a:rPr lang="nl-NL" sz="2400" dirty="0"/>
            </a:br>
            <a:r>
              <a:rPr lang="nl-NL" sz="2400" dirty="0"/>
              <a:t>Maak ons gevoelig voor de roepstem van Jezus.</a:t>
            </a:r>
            <a:br>
              <a:rPr lang="nl-NL" sz="2400" dirty="0"/>
            </a:br>
            <a:r>
              <a:rPr lang="nl-NL" sz="2400" dirty="0"/>
              <a:t>Geef roepingen tot het huwelijk en het religieuze leven</a:t>
            </a:r>
            <a:br>
              <a:rPr lang="nl-NL" sz="2400" dirty="0"/>
            </a:br>
            <a:r>
              <a:rPr lang="nl-NL" sz="2400" dirty="0"/>
              <a:t>en geef nieuwe diakens en priesters voor ons bisdom.</a:t>
            </a:r>
            <a:br>
              <a:rPr lang="nl-NL" sz="2400" dirty="0"/>
            </a:br>
            <a:r>
              <a:rPr lang="nl-NL" sz="2400" dirty="0"/>
              <a:t>Zoals U Laurentius een vreugde gaf, sterker dan het vuur,</a:t>
            </a:r>
            <a:br>
              <a:rPr lang="nl-NL" sz="2400" dirty="0"/>
            </a:br>
            <a:r>
              <a:rPr lang="nl-NL" sz="2400" dirty="0"/>
              <a:t>laat ook ons hoopvol de toekomst in gaan </a:t>
            </a:r>
            <a:br>
              <a:rPr lang="nl-NL" sz="2400" dirty="0"/>
            </a:br>
            <a:r>
              <a:rPr lang="nl-NL" sz="2400" dirty="0"/>
              <a:t>met de bereidheid uw ingevingen te volgen, </a:t>
            </a:r>
            <a:br>
              <a:rPr lang="nl-NL" sz="2400" dirty="0"/>
            </a:br>
            <a:r>
              <a:rPr lang="nl-NL" sz="2400" dirty="0"/>
              <a:t>die ons vernieuwen.</a:t>
            </a:r>
          </a:p>
          <a:p>
            <a:pPr marL="0" indent="0">
              <a:buFont typeface="Arial" panose="020B0604020202020204" pitchFamily="34" charset="0"/>
              <a:buNone/>
            </a:pPr>
            <a:r>
              <a:rPr lang="nl-NL" sz="2400" dirty="0"/>
              <a:t>Heilige Drie-ene God, aan U vertrouwen wij de wereld, </a:t>
            </a:r>
            <a:br>
              <a:rPr lang="nl-NL" sz="2400" dirty="0"/>
            </a:br>
            <a:r>
              <a:rPr lang="nl-NL" sz="2400" dirty="0"/>
              <a:t>de Kerk en ons bisdom toe.</a:t>
            </a:r>
          </a:p>
          <a:p>
            <a:pPr marL="0" indent="0">
              <a:buFont typeface="Arial" panose="020B0604020202020204" pitchFamily="34" charset="0"/>
              <a:buNone/>
            </a:pPr>
            <a:r>
              <a:rPr lang="nl-NL" sz="2400" b="1" dirty="0"/>
              <a:t>A. Heer, leid onze inzet voor het Evangelie. Amen.</a:t>
            </a:r>
          </a:p>
        </p:txBody>
      </p:sp>
    </p:spTree>
    <p:extLst>
      <p:ext uri="{BB962C8B-B14F-4D97-AF65-F5344CB8AC3E}">
        <p14:creationId xmlns:p14="http://schemas.microsoft.com/office/powerpoint/2010/main" val="3547716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3770-C15B-C648-B348-9C968DE4D78F}"/>
              </a:ext>
            </a:extLst>
          </p:cNvPr>
          <p:cNvSpPr>
            <a:spLocks noGrp="1"/>
          </p:cNvSpPr>
          <p:nvPr>
            <p:ph type="title"/>
          </p:nvPr>
        </p:nvSpPr>
        <p:spPr/>
        <p:txBody>
          <a:bodyPr/>
          <a:lstStyle/>
          <a:p>
            <a:r>
              <a:rPr lang="nl-NL" dirty="0"/>
              <a:t>Inhoud</a:t>
            </a:r>
          </a:p>
        </p:txBody>
      </p:sp>
      <p:pic>
        <p:nvPicPr>
          <p:cNvPr id="7" name="Tijdelijke aanduiding voor afbeelding 6">
            <a:extLst>
              <a:ext uri="{FF2B5EF4-FFF2-40B4-BE49-F238E27FC236}">
                <a16:creationId xmlns:a16="http://schemas.microsoft.com/office/drawing/2014/main" id="{0CB3C20D-21A9-ED00-098E-B245BFF044FE}"/>
              </a:ext>
            </a:extLst>
          </p:cNvPr>
          <p:cNvPicPr>
            <a:picLocks noGrp="1" noChangeAspect="1"/>
          </p:cNvPicPr>
          <p:nvPr>
            <p:ph type="pic" sz="quarter" idx="14"/>
          </p:nvPr>
        </p:nvPicPr>
        <p:blipFill>
          <a:blip r:embed="rId2"/>
          <a:srcRect t="433" b="433"/>
          <a:stretch/>
        </p:blipFill>
        <p:spPr/>
      </p:pic>
      <p:sp>
        <p:nvSpPr>
          <p:cNvPr id="4" name="Tijdelijke aanduiding voor inhoud 3">
            <a:extLst>
              <a:ext uri="{FF2B5EF4-FFF2-40B4-BE49-F238E27FC236}">
                <a16:creationId xmlns:a16="http://schemas.microsoft.com/office/drawing/2014/main" id="{DDF3184A-774B-DE44-9244-841D9ECAD54A}"/>
              </a:ext>
            </a:extLst>
          </p:cNvPr>
          <p:cNvSpPr>
            <a:spLocks noGrp="1"/>
          </p:cNvSpPr>
          <p:nvPr>
            <p:ph idx="15"/>
          </p:nvPr>
        </p:nvSpPr>
        <p:spPr>
          <a:xfrm>
            <a:off x="1382713" y="4033157"/>
            <a:ext cx="9621618" cy="6542077"/>
          </a:xfrm>
        </p:spPr>
        <p:txBody>
          <a:bodyPr>
            <a:normAutofit/>
          </a:bodyPr>
          <a:lstStyle/>
          <a:p>
            <a:pPr marL="571500" indent="-571500">
              <a:buFont typeface="Arial" panose="020B0604020202020204" pitchFamily="34" charset="0"/>
              <a:buChar char="•"/>
            </a:pPr>
            <a:r>
              <a:rPr lang="nl-NL" sz="4000" dirty="0"/>
              <a:t>Missie van de Kerk, bisdom, parochie en alle gelovigen</a:t>
            </a:r>
          </a:p>
          <a:p>
            <a:pPr marL="571500" indent="-571500">
              <a:buFont typeface="Arial" panose="020B0604020202020204" pitchFamily="34" charset="0"/>
              <a:buChar char="•"/>
            </a:pPr>
            <a:r>
              <a:rPr lang="nl-NL" sz="4000" dirty="0"/>
              <a:t>Drievoudige zending</a:t>
            </a:r>
          </a:p>
          <a:p>
            <a:pPr marL="571500" indent="-571500">
              <a:buFont typeface="Arial" panose="020B0604020202020204" pitchFamily="34" charset="0"/>
              <a:buChar char="•"/>
            </a:pPr>
            <a:r>
              <a:rPr lang="nl-NL" sz="4000" dirty="0"/>
              <a:t>De heilige Laurentius als voorbeeld</a:t>
            </a:r>
          </a:p>
          <a:p>
            <a:pPr marL="571500" indent="-571500">
              <a:buFont typeface="Arial" panose="020B0604020202020204" pitchFamily="34" charset="0"/>
              <a:buChar char="•"/>
            </a:pPr>
            <a:r>
              <a:rPr lang="nl-NL" sz="4000" dirty="0"/>
              <a:t>Laurentius en onze missie</a:t>
            </a:r>
          </a:p>
          <a:p>
            <a:pPr marL="571500" indent="-571500">
              <a:buFont typeface="Arial" panose="020B0604020202020204" pitchFamily="34" charset="0"/>
              <a:buChar char="•"/>
            </a:pPr>
            <a:r>
              <a:rPr lang="nl-NL" sz="4000" dirty="0"/>
              <a:t>Zeven dagen per week </a:t>
            </a:r>
          </a:p>
          <a:p>
            <a:pPr marL="571500" indent="-571500">
              <a:buFont typeface="Arial" panose="020B0604020202020204" pitchFamily="34" charset="0"/>
              <a:buChar char="•"/>
            </a:pPr>
            <a:r>
              <a:rPr lang="nl-NL" sz="4000" dirty="0"/>
              <a:t>Concrete initiatieven</a:t>
            </a:r>
          </a:p>
          <a:p>
            <a:pPr marL="571500" indent="-571500">
              <a:buFont typeface="Arial" panose="020B0604020202020204" pitchFamily="34" charset="0"/>
              <a:buChar char="•"/>
            </a:pPr>
            <a:r>
              <a:rPr lang="nl-NL" sz="4000" dirty="0"/>
              <a:t>Jubileumgebed en Laurentiuslied</a:t>
            </a:r>
          </a:p>
        </p:txBody>
      </p:sp>
      <p:pic>
        <p:nvPicPr>
          <p:cNvPr id="5" name="Afbeelding 4">
            <a:extLst>
              <a:ext uri="{FF2B5EF4-FFF2-40B4-BE49-F238E27FC236}">
                <a16:creationId xmlns:a16="http://schemas.microsoft.com/office/drawing/2014/main" id="{6A169187-D65E-6940-A5E2-802BA86B7107}"/>
              </a:ext>
            </a:extLst>
          </p:cNvPr>
          <p:cNvPicPr>
            <a:picLocks noChangeAspect="1"/>
          </p:cNvPicPr>
          <p:nvPr/>
        </p:nvPicPr>
        <p:blipFill rotWithShape="1">
          <a:blip r:embed="rId3"/>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9296512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Tijdelijke aanduiding voor afbeelding 23">
            <a:extLst>
              <a:ext uri="{FF2B5EF4-FFF2-40B4-BE49-F238E27FC236}">
                <a16:creationId xmlns:a16="http://schemas.microsoft.com/office/drawing/2014/main" id="{A9CD733B-0F71-D845-8714-CBF0B0477317}"/>
              </a:ext>
            </a:extLst>
          </p:cNvPr>
          <p:cNvPicPr>
            <a:picLocks noGrp="1" noChangeAspect="1"/>
          </p:cNvPicPr>
          <p:nvPr>
            <p:ph type="pic" sz="quarter" idx="14"/>
          </p:nvPr>
        </p:nvPicPr>
        <p:blipFill rotWithShape="1">
          <a:blip r:embed="rId3"/>
          <a:srcRect l="13421" t="13522" b="13522"/>
          <a:stretch/>
        </p:blipFill>
        <p:spPr>
          <a:xfrm>
            <a:off x="-16042" y="0"/>
            <a:ext cx="17410614" cy="9780814"/>
          </a:xfrm>
        </p:spPr>
      </p:pic>
      <p:sp>
        <p:nvSpPr>
          <p:cNvPr id="15" name="Ruit 14">
            <a:extLst>
              <a:ext uri="{FF2B5EF4-FFF2-40B4-BE49-F238E27FC236}">
                <a16:creationId xmlns:a16="http://schemas.microsoft.com/office/drawing/2014/main" id="{5D3A767C-537D-384D-9A22-F09DB1100953}"/>
              </a:ext>
            </a:extLst>
          </p:cNvPr>
          <p:cNvSpPr/>
          <p:nvPr/>
        </p:nvSpPr>
        <p:spPr>
          <a:xfrm>
            <a:off x="9007815" y="8735785"/>
            <a:ext cx="2090057" cy="2090057"/>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937" rtl="0" eaLnBrk="1" fontAlgn="auto" latinLnBrk="0" hangingPunct="1">
              <a:lnSpc>
                <a:spcPct val="100000"/>
              </a:lnSpc>
              <a:spcBef>
                <a:spcPts val="0"/>
              </a:spcBef>
              <a:spcAft>
                <a:spcPts val="0"/>
              </a:spcAft>
              <a:buClrTx/>
              <a:buSzTx/>
              <a:buFontTx/>
              <a:buNone/>
              <a:tabLst/>
              <a:defRPr/>
            </a:pPr>
            <a:endParaRPr kumimoji="0" lang="nl-NL" sz="2968" b="0" i="0" u="none" strike="noStrike" kern="1200" cap="none" spc="0" normalizeH="0" baseline="0" noProof="0">
              <a:ln>
                <a:noFill/>
              </a:ln>
              <a:solidFill>
                <a:srgbClr val="ECE6D9"/>
              </a:solidFill>
              <a:effectLst/>
              <a:uLnTx/>
              <a:uFillTx/>
              <a:latin typeface="Calibri" panose="020F0502020204030204"/>
              <a:ea typeface="+mn-ea"/>
              <a:cs typeface="+mn-cs"/>
            </a:endParaRPr>
          </a:p>
        </p:txBody>
      </p:sp>
      <p:pic>
        <p:nvPicPr>
          <p:cNvPr id="16" name="Afbeelding 15">
            <a:extLst>
              <a:ext uri="{FF2B5EF4-FFF2-40B4-BE49-F238E27FC236}">
                <a16:creationId xmlns:a16="http://schemas.microsoft.com/office/drawing/2014/main" id="{F15D5346-D8DA-D345-A318-CC6CFA8F3DA9}"/>
              </a:ext>
            </a:extLst>
          </p:cNvPr>
          <p:cNvPicPr>
            <a:picLocks/>
          </p:cNvPicPr>
          <p:nvPr/>
        </p:nvPicPr>
        <p:blipFill>
          <a:blip r:embed="rId4"/>
          <a:srcRect/>
          <a:stretch/>
        </p:blipFill>
        <p:spPr>
          <a:xfrm>
            <a:off x="9178030" y="8913140"/>
            <a:ext cx="1745714" cy="1746000"/>
          </a:xfrm>
          <a:prstGeom prst="rect">
            <a:avLst/>
          </a:prstGeom>
        </p:spPr>
      </p:pic>
      <p:sp>
        <p:nvSpPr>
          <p:cNvPr id="6" name="Tekstvak 5">
            <a:extLst>
              <a:ext uri="{FF2B5EF4-FFF2-40B4-BE49-F238E27FC236}">
                <a16:creationId xmlns:a16="http://schemas.microsoft.com/office/drawing/2014/main" id="{947B58E0-840B-7B91-2599-AEF7B104834D}"/>
              </a:ext>
            </a:extLst>
          </p:cNvPr>
          <p:cNvSpPr txBox="1"/>
          <p:nvPr/>
        </p:nvSpPr>
        <p:spPr>
          <a:xfrm>
            <a:off x="11284129" y="-38671"/>
            <a:ext cx="8837600" cy="12157174"/>
          </a:xfrm>
          <a:prstGeom prst="rect">
            <a:avLst/>
          </a:prstGeom>
          <a:solidFill>
            <a:srgbClr val="44AC70"/>
          </a:solidFill>
        </p:spPr>
        <p:txBody>
          <a:bodyPr wrap="square" rtlCol="0">
            <a:spAutoFit/>
          </a:bodyPr>
          <a:lstStyle/>
          <a:p>
            <a:pPr lvl="1"/>
            <a:endParaRPr lang="nl-NL" sz="2800" b="1" dirty="0">
              <a:solidFill>
                <a:schemeClr val="bg2"/>
              </a:solidFill>
              <a:latin typeface="Work Sans" pitchFamily="2" charset="0"/>
            </a:endParaRPr>
          </a:p>
          <a:p>
            <a:pPr lvl="1"/>
            <a:r>
              <a:rPr lang="nl-NL" sz="3600" b="1" dirty="0">
                <a:solidFill>
                  <a:schemeClr val="bg2"/>
                </a:solidFill>
                <a:latin typeface="Work Sans" pitchFamily="2" charset="0"/>
              </a:rPr>
              <a:t>Laurentiuslied</a:t>
            </a:r>
          </a:p>
          <a:p>
            <a:pPr lvl="1"/>
            <a:r>
              <a:rPr lang="nl-NL" sz="2400" dirty="0">
                <a:solidFill>
                  <a:schemeClr val="bg2"/>
                </a:solidFill>
                <a:latin typeface="Work Sans" pitchFamily="2" charset="0"/>
              </a:rPr>
              <a:t>Melodie: Lam Gods, dat zo onschuldig</a:t>
            </a:r>
          </a:p>
          <a:p>
            <a:pPr lvl="1"/>
            <a:r>
              <a:rPr lang="nl-NL" sz="2400" dirty="0">
                <a:solidFill>
                  <a:schemeClr val="bg2"/>
                </a:solidFill>
                <a:latin typeface="Work Sans" pitchFamily="2" charset="0"/>
              </a:rPr>
              <a:t>© Bisdom Rotterdam</a:t>
            </a:r>
          </a:p>
          <a:p>
            <a:pPr lvl="1"/>
            <a:endParaRPr lang="nl-NL" sz="2800" b="1" dirty="0">
              <a:solidFill>
                <a:schemeClr val="bg2"/>
              </a:solidFill>
              <a:latin typeface="Work Sans" pitchFamily="2" charset="0"/>
            </a:endParaRPr>
          </a:p>
          <a:p>
            <a:pPr lvl="1"/>
            <a:r>
              <a:rPr lang="nl-NL" sz="2800" b="1" dirty="0">
                <a:solidFill>
                  <a:schemeClr val="bg2"/>
                </a:solidFill>
                <a:latin typeface="Work Sans" pitchFamily="2" charset="0"/>
              </a:rPr>
              <a:t>Laurentius diaken,</a:t>
            </a:r>
          </a:p>
          <a:p>
            <a:pPr lvl="1"/>
            <a:r>
              <a:rPr lang="nl-NL" sz="2800" b="1" dirty="0">
                <a:solidFill>
                  <a:schemeClr val="bg2"/>
                </a:solidFill>
                <a:latin typeface="Work Sans" pitchFamily="2" charset="0"/>
              </a:rPr>
              <a:t>u brengt Gods woord ter sprake</a:t>
            </a:r>
          </a:p>
          <a:p>
            <a:pPr lvl="1"/>
            <a:r>
              <a:rPr lang="nl-NL" sz="2800" b="1" dirty="0">
                <a:solidFill>
                  <a:schemeClr val="bg2"/>
                </a:solidFill>
                <a:latin typeface="Work Sans" pitchFamily="2" charset="0"/>
              </a:rPr>
              <a:t>door daden van geloof.</a:t>
            </a:r>
          </a:p>
          <a:p>
            <a:pPr lvl="1"/>
            <a:r>
              <a:rPr lang="nl-NL" sz="2800" b="1" dirty="0">
                <a:solidFill>
                  <a:schemeClr val="bg2"/>
                </a:solidFill>
                <a:latin typeface="Work Sans" pitchFamily="2" charset="0"/>
              </a:rPr>
              <a:t>Uw liefde voor de armen</a:t>
            </a:r>
          </a:p>
          <a:p>
            <a:pPr lvl="1"/>
            <a:r>
              <a:rPr lang="nl-NL" sz="2800" b="1" dirty="0">
                <a:solidFill>
                  <a:schemeClr val="bg2"/>
                </a:solidFill>
                <a:latin typeface="Work Sans" pitchFamily="2" charset="0"/>
              </a:rPr>
              <a:t>verkondigt Gods erbarmen</a:t>
            </a:r>
          </a:p>
          <a:p>
            <a:pPr lvl="1"/>
            <a:r>
              <a:rPr lang="nl-NL" sz="2800" b="1" dirty="0">
                <a:solidFill>
                  <a:schemeClr val="bg2"/>
                </a:solidFill>
                <a:latin typeface="Work Sans" pitchFamily="2" charset="0"/>
              </a:rPr>
              <a:t>van hoop en toekomst in de dood.</a:t>
            </a:r>
          </a:p>
          <a:p>
            <a:pPr lvl="1"/>
            <a:endParaRPr lang="nl-NL" sz="2800" b="1" dirty="0">
              <a:solidFill>
                <a:schemeClr val="bg2"/>
              </a:solidFill>
              <a:latin typeface="Work Sans" pitchFamily="2" charset="0"/>
            </a:endParaRPr>
          </a:p>
          <a:p>
            <a:pPr lvl="1"/>
            <a:r>
              <a:rPr lang="nl-NL" sz="2800" b="1" dirty="0">
                <a:solidFill>
                  <a:schemeClr val="bg2"/>
                </a:solidFill>
                <a:latin typeface="Work Sans" pitchFamily="2" charset="0"/>
              </a:rPr>
              <a:t>Laurentius diaken,</a:t>
            </a:r>
          </a:p>
          <a:p>
            <a:pPr lvl="1"/>
            <a:r>
              <a:rPr lang="nl-NL" sz="2800" b="1" dirty="0">
                <a:solidFill>
                  <a:schemeClr val="bg2"/>
                </a:solidFill>
                <a:latin typeface="Work Sans" pitchFamily="2" charset="0"/>
              </a:rPr>
              <a:t>dat wij ons laten raken </a:t>
            </a:r>
          </a:p>
          <a:p>
            <a:pPr lvl="1"/>
            <a:r>
              <a:rPr lang="nl-NL" sz="2800" b="1" dirty="0">
                <a:solidFill>
                  <a:schemeClr val="bg2"/>
                </a:solidFill>
                <a:latin typeface="Work Sans" pitchFamily="2" charset="0"/>
              </a:rPr>
              <a:t>door onrecht, pijn en nood.</a:t>
            </a:r>
          </a:p>
          <a:p>
            <a:pPr lvl="1"/>
            <a:r>
              <a:rPr lang="nl-NL" sz="2800" b="1" dirty="0">
                <a:solidFill>
                  <a:schemeClr val="bg2"/>
                </a:solidFill>
                <a:latin typeface="Work Sans" pitchFamily="2" charset="0"/>
              </a:rPr>
              <a:t>Het voorbeeld van uw leven</a:t>
            </a:r>
          </a:p>
          <a:p>
            <a:pPr lvl="1"/>
            <a:r>
              <a:rPr lang="nl-NL" sz="2800" b="1" dirty="0">
                <a:solidFill>
                  <a:schemeClr val="bg2"/>
                </a:solidFill>
                <a:latin typeface="Work Sans" pitchFamily="2" charset="0"/>
              </a:rPr>
              <a:t>in geestkracht prijsgegeven</a:t>
            </a:r>
          </a:p>
          <a:p>
            <a:pPr lvl="1"/>
            <a:r>
              <a:rPr lang="nl-NL" sz="2800" b="1" dirty="0">
                <a:solidFill>
                  <a:schemeClr val="bg2"/>
                </a:solidFill>
                <a:latin typeface="Work Sans" pitchFamily="2" charset="0"/>
              </a:rPr>
              <a:t>getuigt van liefde totterdood.</a:t>
            </a:r>
          </a:p>
          <a:p>
            <a:pPr lvl="1"/>
            <a:endParaRPr lang="nl-NL" sz="2800" b="1" dirty="0">
              <a:solidFill>
                <a:schemeClr val="bg2"/>
              </a:solidFill>
              <a:latin typeface="Work Sans" pitchFamily="2" charset="0"/>
            </a:endParaRPr>
          </a:p>
          <a:p>
            <a:pPr lvl="1"/>
            <a:r>
              <a:rPr lang="nl-NL" sz="2800" b="1" dirty="0">
                <a:solidFill>
                  <a:schemeClr val="bg2"/>
                </a:solidFill>
                <a:latin typeface="Work Sans" pitchFamily="2" charset="0"/>
              </a:rPr>
              <a:t>Laurentius diaken,</a:t>
            </a:r>
          </a:p>
          <a:p>
            <a:pPr lvl="1"/>
            <a:r>
              <a:rPr lang="nl-NL" sz="2800" b="1" dirty="0">
                <a:solidFill>
                  <a:schemeClr val="bg2"/>
                </a:solidFill>
                <a:latin typeface="Work Sans" pitchFamily="2" charset="0"/>
              </a:rPr>
              <a:t>dat God ook ons mag maken</a:t>
            </a:r>
          </a:p>
          <a:p>
            <a:pPr lvl="1"/>
            <a:r>
              <a:rPr lang="nl-NL" sz="2800" b="1" dirty="0">
                <a:solidFill>
                  <a:schemeClr val="bg2"/>
                </a:solidFill>
                <a:latin typeface="Work Sans" pitchFamily="2" charset="0"/>
              </a:rPr>
              <a:t>tot dragers van zijn Woord.</a:t>
            </a:r>
          </a:p>
          <a:p>
            <a:pPr lvl="1"/>
            <a:r>
              <a:rPr lang="nl-NL" sz="2800" b="1" dirty="0">
                <a:solidFill>
                  <a:schemeClr val="bg2"/>
                </a:solidFill>
                <a:latin typeface="Work Sans" pitchFamily="2" charset="0"/>
              </a:rPr>
              <a:t>Leer ons Gods liefde delen</a:t>
            </a:r>
          </a:p>
          <a:p>
            <a:pPr lvl="1"/>
            <a:r>
              <a:rPr lang="nl-NL" sz="2800" b="1" dirty="0">
                <a:solidFill>
                  <a:schemeClr val="bg2"/>
                </a:solidFill>
                <a:latin typeface="Work Sans" pitchFamily="2" charset="0"/>
              </a:rPr>
              <a:t>zoals u deed met velen,</a:t>
            </a:r>
          </a:p>
          <a:p>
            <a:pPr lvl="1"/>
            <a:r>
              <a:rPr lang="nl-NL" sz="2800" b="1" dirty="0">
                <a:solidFill>
                  <a:schemeClr val="bg2"/>
                </a:solidFill>
                <a:latin typeface="Work Sans" pitchFamily="2" charset="0"/>
              </a:rPr>
              <a:t>uw dienend werk brengt vruchten voort.</a:t>
            </a:r>
          </a:p>
          <a:p>
            <a:pPr lvl="1"/>
            <a:endParaRPr lang="nl-NL" sz="2800" b="1" dirty="0">
              <a:solidFill>
                <a:schemeClr val="bg2"/>
              </a:solidFill>
              <a:latin typeface="Work Sans" pitchFamily="2" charset="0"/>
            </a:endParaRPr>
          </a:p>
          <a:p>
            <a:pPr lvl="1"/>
            <a:endParaRPr lang="nl-NL" sz="2800" b="1" dirty="0">
              <a:solidFill>
                <a:schemeClr val="bg2"/>
              </a:solidFill>
              <a:latin typeface="Work Sans" pitchFamily="2" charset="0"/>
            </a:endParaRPr>
          </a:p>
        </p:txBody>
      </p:sp>
    </p:spTree>
    <p:extLst>
      <p:ext uri="{BB962C8B-B14F-4D97-AF65-F5344CB8AC3E}">
        <p14:creationId xmlns:p14="http://schemas.microsoft.com/office/powerpoint/2010/main" val="4227074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3770-C15B-C648-B348-9C968DE4D78F}"/>
              </a:ext>
            </a:extLst>
          </p:cNvPr>
          <p:cNvSpPr>
            <a:spLocks noGrp="1"/>
          </p:cNvSpPr>
          <p:nvPr>
            <p:ph type="title"/>
          </p:nvPr>
        </p:nvSpPr>
        <p:spPr/>
        <p:txBody>
          <a:bodyPr/>
          <a:lstStyle/>
          <a:p>
            <a:r>
              <a:rPr lang="nl-NL" dirty="0"/>
              <a:t>Strip</a:t>
            </a:r>
          </a:p>
        </p:txBody>
      </p:sp>
      <p:pic>
        <p:nvPicPr>
          <p:cNvPr id="7" name="Tijdelijke aanduiding voor afbeelding 6">
            <a:extLst>
              <a:ext uri="{FF2B5EF4-FFF2-40B4-BE49-F238E27FC236}">
                <a16:creationId xmlns:a16="http://schemas.microsoft.com/office/drawing/2014/main" id="{0CB3C20D-21A9-ED00-098E-B245BFF044FE}"/>
              </a:ext>
            </a:extLst>
          </p:cNvPr>
          <p:cNvPicPr>
            <a:picLocks noGrp="1" noChangeAspect="1"/>
          </p:cNvPicPr>
          <p:nvPr>
            <p:ph type="pic" sz="quarter" idx="14"/>
          </p:nvPr>
        </p:nvPicPr>
        <p:blipFill>
          <a:blip r:embed="rId2"/>
          <a:srcRect t="1792" b="1792"/>
          <a:stretch/>
        </p:blipFill>
        <p:spPr/>
      </p:pic>
      <p:sp>
        <p:nvSpPr>
          <p:cNvPr id="4" name="Tijdelijke aanduiding voor inhoud 3">
            <a:extLst>
              <a:ext uri="{FF2B5EF4-FFF2-40B4-BE49-F238E27FC236}">
                <a16:creationId xmlns:a16="http://schemas.microsoft.com/office/drawing/2014/main" id="{DDF3184A-774B-DE44-9244-841D9ECAD54A}"/>
              </a:ext>
            </a:extLst>
          </p:cNvPr>
          <p:cNvSpPr>
            <a:spLocks noGrp="1"/>
          </p:cNvSpPr>
          <p:nvPr>
            <p:ph idx="15"/>
          </p:nvPr>
        </p:nvSpPr>
        <p:spPr/>
        <p:txBody>
          <a:bodyPr>
            <a:normAutofit/>
          </a:bodyPr>
          <a:lstStyle/>
          <a:p>
            <a:pPr marL="571500" indent="-571500">
              <a:buFont typeface="Arial" panose="020B0604020202020204" pitchFamily="34" charset="0"/>
              <a:buChar char="•"/>
            </a:pPr>
            <a:r>
              <a:rPr lang="nl-NL" sz="4000"/>
              <a:t>De </a:t>
            </a:r>
            <a:r>
              <a:rPr lang="nl-NL" sz="4000" dirty="0"/>
              <a:t>laatste dagen van Laurentius</a:t>
            </a:r>
          </a:p>
          <a:p>
            <a:pPr marL="571500" indent="-571500">
              <a:buFont typeface="Arial" panose="020B0604020202020204" pitchFamily="34" charset="0"/>
              <a:buChar char="•"/>
            </a:pPr>
            <a:r>
              <a:rPr lang="nl-NL" sz="4000" dirty="0"/>
              <a:t>In negen talen verkrijgbaar</a:t>
            </a:r>
          </a:p>
          <a:p>
            <a:pPr marL="571500" indent="-571500">
              <a:buFont typeface="Arial" panose="020B0604020202020204" pitchFamily="34" charset="0"/>
              <a:buChar char="•"/>
            </a:pPr>
            <a:endParaRPr lang="nl-NL" sz="4000" dirty="0"/>
          </a:p>
          <a:p>
            <a:pPr marL="571500" indent="-571500">
              <a:buFont typeface="Arial" panose="020B0604020202020204" pitchFamily="34" charset="0"/>
              <a:buChar char="•"/>
            </a:pPr>
            <a:endParaRPr lang="nl-NL" sz="4000" dirty="0"/>
          </a:p>
          <a:p>
            <a:pPr marL="571500" indent="-571500">
              <a:buFont typeface="Arial" panose="020B0604020202020204" pitchFamily="34" charset="0"/>
              <a:buChar char="•"/>
            </a:pPr>
            <a:endParaRPr lang="nl-NL" sz="4000" dirty="0"/>
          </a:p>
        </p:txBody>
      </p:sp>
      <p:pic>
        <p:nvPicPr>
          <p:cNvPr id="6" name="Afbeelding 5">
            <a:extLst>
              <a:ext uri="{FF2B5EF4-FFF2-40B4-BE49-F238E27FC236}">
                <a16:creationId xmlns:a16="http://schemas.microsoft.com/office/drawing/2014/main" id="{49693049-A0DD-C3F0-25F8-133E88A43411}"/>
              </a:ext>
            </a:extLst>
          </p:cNvPr>
          <p:cNvPicPr>
            <a:picLocks noChangeAspect="1"/>
          </p:cNvPicPr>
          <p:nvPr/>
        </p:nvPicPr>
        <p:blipFill>
          <a:blip r:embed="rId3"/>
          <a:stretch>
            <a:fillRect/>
          </a:stretch>
        </p:blipFill>
        <p:spPr>
          <a:xfrm>
            <a:off x="1828472" y="6709455"/>
            <a:ext cx="4096322" cy="4020111"/>
          </a:xfrm>
          <a:prstGeom prst="rect">
            <a:avLst/>
          </a:prstGeom>
        </p:spPr>
      </p:pic>
      <p:pic>
        <p:nvPicPr>
          <p:cNvPr id="9" name="Afbeelding 8">
            <a:extLst>
              <a:ext uri="{FF2B5EF4-FFF2-40B4-BE49-F238E27FC236}">
                <a16:creationId xmlns:a16="http://schemas.microsoft.com/office/drawing/2014/main" id="{44EA108F-52B0-896F-AA92-AB6EDC75EAFD}"/>
              </a:ext>
            </a:extLst>
          </p:cNvPr>
          <p:cNvPicPr>
            <a:picLocks noChangeAspect="1"/>
          </p:cNvPicPr>
          <p:nvPr/>
        </p:nvPicPr>
        <p:blipFill>
          <a:blip r:embed="rId4"/>
          <a:stretch>
            <a:fillRect/>
          </a:stretch>
        </p:blipFill>
        <p:spPr>
          <a:xfrm>
            <a:off x="11840636" y="1"/>
            <a:ext cx="8265052" cy="11310938"/>
          </a:xfrm>
          <a:prstGeom prst="rect">
            <a:avLst/>
          </a:prstGeom>
        </p:spPr>
      </p:pic>
      <p:pic>
        <p:nvPicPr>
          <p:cNvPr id="5" name="Afbeelding 4">
            <a:extLst>
              <a:ext uri="{FF2B5EF4-FFF2-40B4-BE49-F238E27FC236}">
                <a16:creationId xmlns:a16="http://schemas.microsoft.com/office/drawing/2014/main" id="{6A169187-D65E-6940-A5E2-802BA86B7107}"/>
              </a:ext>
            </a:extLst>
          </p:cNvPr>
          <p:cNvPicPr>
            <a:picLocks noChangeAspect="1"/>
          </p:cNvPicPr>
          <p:nvPr/>
        </p:nvPicPr>
        <p:blipFill rotWithShape="1">
          <a:blip r:embed="rId5"/>
          <a:srcRect b="16416"/>
          <a:stretch/>
        </p:blipFill>
        <p:spPr>
          <a:xfrm>
            <a:off x="18496228" y="10007600"/>
            <a:ext cx="973347" cy="922670"/>
          </a:xfrm>
          <a:prstGeom prst="rect">
            <a:avLst/>
          </a:prstGeom>
        </p:spPr>
      </p:pic>
    </p:spTree>
    <p:extLst>
      <p:ext uri="{BB962C8B-B14F-4D97-AF65-F5344CB8AC3E}">
        <p14:creationId xmlns:p14="http://schemas.microsoft.com/office/powerpoint/2010/main" val="18724937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C40EA5CD-21F8-FA4E-835D-EFA97D0DD67D}"/>
              </a:ext>
            </a:extLst>
          </p:cNvPr>
          <p:cNvSpPr>
            <a:spLocks noGrp="1"/>
          </p:cNvSpPr>
          <p:nvPr>
            <p:ph idx="1"/>
          </p:nvPr>
        </p:nvSpPr>
        <p:spPr>
          <a:xfrm>
            <a:off x="1393199" y="9795761"/>
            <a:ext cx="16487844" cy="1515177"/>
          </a:xfrm>
        </p:spPr>
        <p:txBody>
          <a:bodyPr>
            <a:normAutofit/>
          </a:bodyPr>
          <a:lstStyle/>
          <a:p>
            <a:pPr marL="0" indent="0" algn="ctr">
              <a:buNone/>
            </a:pPr>
            <a:r>
              <a:rPr lang="nl-NL" dirty="0"/>
              <a:t>Foto’s: Ramon Mangold</a:t>
            </a:r>
            <a:endParaRPr lang="nl-NL" sz="4000" dirty="0"/>
          </a:p>
        </p:txBody>
      </p:sp>
    </p:spTree>
    <p:extLst>
      <p:ext uri="{BB962C8B-B14F-4D97-AF65-F5344CB8AC3E}">
        <p14:creationId xmlns:p14="http://schemas.microsoft.com/office/powerpoint/2010/main" val="1585490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49D0A139-4402-574F-9232-46E43BE97326}"/>
              </a:ext>
            </a:extLst>
          </p:cNvPr>
          <p:cNvSpPr>
            <a:spLocks noGrp="1"/>
          </p:cNvSpPr>
          <p:nvPr>
            <p:ph type="title"/>
          </p:nvPr>
        </p:nvSpPr>
        <p:spPr>
          <a:xfrm>
            <a:off x="365474" y="656215"/>
            <a:ext cx="19501945" cy="7617828"/>
          </a:xfrm>
        </p:spPr>
        <p:txBody>
          <a:bodyPr>
            <a:normAutofit fontScale="90000"/>
          </a:bodyPr>
          <a:lstStyle/>
          <a:p>
            <a:r>
              <a:rPr lang="nl-NL" dirty="0"/>
              <a:t>“Aangezien het volk van God in gemeenschappen leeft, vooral in </a:t>
            </a:r>
            <a:r>
              <a:rPr lang="nl-NL" dirty="0">
                <a:solidFill>
                  <a:schemeClr val="accent3">
                    <a:lumMod val="40000"/>
                    <a:lumOff val="60000"/>
                  </a:schemeClr>
                </a:solidFill>
              </a:rPr>
              <a:t>bisdommen en parochies</a:t>
            </a:r>
            <a:r>
              <a:rPr lang="nl-NL" dirty="0"/>
              <a:t> […]</a:t>
            </a:r>
            <a:br>
              <a:rPr lang="nl-NL" dirty="0"/>
            </a:br>
            <a:r>
              <a:rPr lang="nl-NL" dirty="0"/>
              <a:t>dienen ook deze </a:t>
            </a:r>
            <a:r>
              <a:rPr lang="nl-NL" dirty="0">
                <a:solidFill>
                  <a:schemeClr val="accent3">
                    <a:lumMod val="40000"/>
                    <a:lumOff val="60000"/>
                  </a:schemeClr>
                </a:solidFill>
              </a:rPr>
              <a:t>van Christus te getuigen </a:t>
            </a:r>
            <a:r>
              <a:rPr lang="nl-NL" dirty="0"/>
              <a:t>voor de volkeren.”</a:t>
            </a:r>
            <a:br>
              <a:rPr lang="nl-NL" sz="2200" dirty="0"/>
            </a:br>
            <a:r>
              <a:rPr lang="nl-NL" sz="2200" dirty="0"/>
              <a:t> </a:t>
            </a:r>
            <a:br>
              <a:rPr lang="nl-NL" dirty="0"/>
            </a:br>
            <a:r>
              <a:rPr lang="nl-NL" sz="4000" b="0" dirty="0"/>
              <a:t>(Tweede Vaticaans Concilie, </a:t>
            </a:r>
            <a:br>
              <a:rPr lang="nl-NL" sz="4000" b="0" dirty="0"/>
            </a:br>
            <a:r>
              <a:rPr lang="nl-NL" sz="4000" b="0" dirty="0"/>
              <a:t>Decreet  over de missieactiviteit van de Kerk, uit nr. 37)</a:t>
            </a:r>
          </a:p>
        </p:txBody>
      </p:sp>
      <p:pic>
        <p:nvPicPr>
          <p:cNvPr id="3" name="Afbeelding 2">
            <a:extLst>
              <a:ext uri="{FF2B5EF4-FFF2-40B4-BE49-F238E27FC236}">
                <a16:creationId xmlns:a16="http://schemas.microsoft.com/office/drawing/2014/main" id="{9D2C7484-0F64-FD4A-9831-167FC7F70BCC}"/>
              </a:ext>
            </a:extLst>
          </p:cNvPr>
          <p:cNvPicPr>
            <a:picLocks noChangeAspect="1"/>
          </p:cNvPicPr>
          <p:nvPr/>
        </p:nvPicPr>
        <p:blipFill>
          <a:blip r:embed="rId2"/>
          <a:srcRect/>
          <a:stretch/>
        </p:blipFill>
        <p:spPr>
          <a:xfrm>
            <a:off x="9178030" y="8911413"/>
            <a:ext cx="1745713" cy="1738800"/>
          </a:xfrm>
          <a:prstGeom prst="rect">
            <a:avLst/>
          </a:prstGeom>
        </p:spPr>
      </p:pic>
    </p:spTree>
    <p:extLst>
      <p:ext uri="{BB962C8B-B14F-4D97-AF65-F5344CB8AC3E}">
        <p14:creationId xmlns:p14="http://schemas.microsoft.com/office/powerpoint/2010/main" val="42234668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F905B7-37CD-0FDD-0C61-D7A3CCB6C79B}"/>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0AF55961-FAE8-4EA2-26CD-D2E778440505}"/>
              </a:ext>
            </a:extLst>
          </p:cNvPr>
          <p:cNvSpPr>
            <a:spLocks noGrp="1"/>
          </p:cNvSpPr>
          <p:nvPr>
            <p:ph type="title"/>
          </p:nvPr>
        </p:nvSpPr>
        <p:spPr>
          <a:xfrm>
            <a:off x="1382713" y="919715"/>
            <a:ext cx="17472846" cy="2187575"/>
          </a:xfrm>
        </p:spPr>
        <p:txBody>
          <a:bodyPr/>
          <a:lstStyle/>
          <a:p>
            <a:r>
              <a:rPr lang="nl-NL" dirty="0"/>
              <a:t>De wereld is verdeeld in bisdommen</a:t>
            </a:r>
          </a:p>
        </p:txBody>
      </p:sp>
      <p:pic>
        <p:nvPicPr>
          <p:cNvPr id="4" name="Afbeelding 3">
            <a:extLst>
              <a:ext uri="{FF2B5EF4-FFF2-40B4-BE49-F238E27FC236}">
                <a16:creationId xmlns:a16="http://schemas.microsoft.com/office/drawing/2014/main" id="{CEAD841D-FA80-1172-B005-A4FE4A525F6E}"/>
              </a:ext>
            </a:extLst>
          </p:cNvPr>
          <p:cNvPicPr>
            <a:picLocks noChangeAspect="1"/>
          </p:cNvPicPr>
          <p:nvPr/>
        </p:nvPicPr>
        <p:blipFill rotWithShape="1">
          <a:blip r:embed="rId2"/>
          <a:srcRect b="16416"/>
          <a:stretch/>
        </p:blipFill>
        <p:spPr>
          <a:xfrm>
            <a:off x="18496228" y="10007600"/>
            <a:ext cx="973347" cy="922670"/>
          </a:xfrm>
          <a:prstGeom prst="rect">
            <a:avLst/>
          </a:prstGeom>
        </p:spPr>
      </p:pic>
      <p:pic>
        <p:nvPicPr>
          <p:cNvPr id="5" name="Afbeelding 4">
            <a:extLst>
              <a:ext uri="{FF2B5EF4-FFF2-40B4-BE49-F238E27FC236}">
                <a16:creationId xmlns:a16="http://schemas.microsoft.com/office/drawing/2014/main" id="{3DDE65DE-DF24-A1B8-CFC8-B0D60F309A0E}"/>
              </a:ext>
            </a:extLst>
          </p:cNvPr>
          <p:cNvPicPr>
            <a:picLocks noChangeAspect="1"/>
          </p:cNvPicPr>
          <p:nvPr/>
        </p:nvPicPr>
        <p:blipFill>
          <a:blip r:embed="rId3"/>
          <a:srcRect t="7251"/>
          <a:stretch>
            <a:fillRect/>
          </a:stretch>
        </p:blipFill>
        <p:spPr>
          <a:xfrm>
            <a:off x="1250129" y="2634041"/>
            <a:ext cx="17213115" cy="8162118"/>
          </a:xfrm>
          <a:prstGeom prst="rect">
            <a:avLst/>
          </a:prstGeom>
        </p:spPr>
      </p:pic>
    </p:spTree>
    <p:extLst>
      <p:ext uri="{BB962C8B-B14F-4D97-AF65-F5344CB8AC3E}">
        <p14:creationId xmlns:p14="http://schemas.microsoft.com/office/powerpoint/2010/main" val="392689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3D0CB56-7181-2544-B269-CDCC61921854}"/>
              </a:ext>
            </a:extLst>
          </p:cNvPr>
          <p:cNvSpPr>
            <a:spLocks noGrp="1"/>
          </p:cNvSpPr>
          <p:nvPr>
            <p:ph type="title"/>
          </p:nvPr>
        </p:nvSpPr>
        <p:spPr/>
        <p:txBody>
          <a:bodyPr/>
          <a:lstStyle/>
          <a:p>
            <a:r>
              <a:rPr lang="nl-NL" dirty="0"/>
              <a:t>Bisdom Rotterdam: 1956 - 2026</a:t>
            </a:r>
          </a:p>
        </p:txBody>
      </p:sp>
      <p:sp>
        <p:nvSpPr>
          <p:cNvPr id="3" name="Tijdelijke aanduiding voor inhoud 2">
            <a:extLst>
              <a:ext uri="{FF2B5EF4-FFF2-40B4-BE49-F238E27FC236}">
                <a16:creationId xmlns:a16="http://schemas.microsoft.com/office/drawing/2014/main" id="{C40EA5CD-21F8-FA4E-835D-EFA97D0DD67D}"/>
              </a:ext>
            </a:extLst>
          </p:cNvPr>
          <p:cNvSpPr>
            <a:spLocks noGrp="1"/>
          </p:cNvSpPr>
          <p:nvPr>
            <p:ph idx="1"/>
          </p:nvPr>
        </p:nvSpPr>
        <p:spPr/>
        <p:txBody>
          <a:bodyPr>
            <a:normAutofit/>
          </a:bodyPr>
          <a:lstStyle/>
          <a:p>
            <a:r>
              <a:rPr lang="nl-NL" sz="4000" dirty="0"/>
              <a:t>Bisdom Haarlem werd te groot</a:t>
            </a:r>
          </a:p>
          <a:p>
            <a:r>
              <a:rPr lang="nl-NL" sz="4000" dirty="0"/>
              <a:t>De eerste bisschop was Mgr. Martinus Jansen</a:t>
            </a:r>
          </a:p>
          <a:p>
            <a:r>
              <a:rPr lang="nl-NL" sz="4000" dirty="0"/>
              <a:t>Sint Laurentius patroon, wegens devotie bij de Rotte vanaf Middeleeuwen</a:t>
            </a:r>
          </a:p>
        </p:txBody>
      </p:sp>
    </p:spTree>
    <p:extLst>
      <p:ext uri="{BB962C8B-B14F-4D97-AF65-F5344CB8AC3E}">
        <p14:creationId xmlns:p14="http://schemas.microsoft.com/office/powerpoint/2010/main" val="3158774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Afbeelding 5" descr="Afbeelding met kleding, persoon, Rooms-katholieke klerikale kledij, ritueel&#10;&#10;Automatisch gegenereerde beschrijving">
            <a:extLst>
              <a:ext uri="{FF2B5EF4-FFF2-40B4-BE49-F238E27FC236}">
                <a16:creationId xmlns:a16="http://schemas.microsoft.com/office/drawing/2014/main" id="{7221E8AE-648F-9205-7BEE-5EA3121BF324}"/>
              </a:ext>
            </a:extLst>
          </p:cNvPr>
          <p:cNvPicPr>
            <a:picLocks noChangeAspect="1"/>
          </p:cNvPicPr>
          <p:nvPr/>
        </p:nvPicPr>
        <p:blipFill rotWithShape="1">
          <a:blip r:embed="rId2"/>
          <a:srcRect t="-1" r="24860" b="25056"/>
          <a:stretch/>
        </p:blipFill>
        <p:spPr>
          <a:xfrm>
            <a:off x="13298905" y="6784914"/>
            <a:ext cx="6806783" cy="4526024"/>
          </a:xfrm>
          <a:prstGeom prst="rect">
            <a:avLst/>
          </a:prstGeom>
        </p:spPr>
      </p:pic>
      <p:sp>
        <p:nvSpPr>
          <p:cNvPr id="2" name="Titel 1">
            <a:extLst>
              <a:ext uri="{FF2B5EF4-FFF2-40B4-BE49-F238E27FC236}">
                <a16:creationId xmlns:a16="http://schemas.microsoft.com/office/drawing/2014/main" id="{EEE4AE52-0F72-7C58-2B6E-B61FC871BECF}"/>
              </a:ext>
            </a:extLst>
          </p:cNvPr>
          <p:cNvSpPr>
            <a:spLocks noGrp="1"/>
          </p:cNvSpPr>
          <p:nvPr>
            <p:ph type="title"/>
          </p:nvPr>
        </p:nvSpPr>
        <p:spPr/>
        <p:txBody>
          <a:bodyPr>
            <a:normAutofit fontScale="90000"/>
          </a:bodyPr>
          <a:lstStyle/>
          <a:p>
            <a:r>
              <a:rPr lang="nl-NL" dirty="0"/>
              <a:t>Uit het Beleidsverslag 2024, bisdom Rotterdam, Mgr. van den </a:t>
            </a:r>
            <a:r>
              <a:rPr lang="nl-NL" dirty="0" err="1"/>
              <a:t>Hende</a:t>
            </a:r>
            <a:r>
              <a:rPr lang="nl-NL" dirty="0"/>
              <a:t>:</a:t>
            </a:r>
          </a:p>
        </p:txBody>
      </p:sp>
      <p:sp>
        <p:nvSpPr>
          <p:cNvPr id="3" name="Tijdelijke aanduiding voor inhoud 2">
            <a:extLst>
              <a:ext uri="{FF2B5EF4-FFF2-40B4-BE49-F238E27FC236}">
                <a16:creationId xmlns:a16="http://schemas.microsoft.com/office/drawing/2014/main" id="{DD7A53E3-BC43-43F2-F116-7D9B84A05C30}"/>
              </a:ext>
            </a:extLst>
          </p:cNvPr>
          <p:cNvSpPr>
            <a:spLocks noGrp="1"/>
          </p:cNvSpPr>
          <p:nvPr>
            <p:ph idx="1"/>
          </p:nvPr>
        </p:nvSpPr>
        <p:spPr/>
        <p:txBody>
          <a:bodyPr/>
          <a:lstStyle/>
          <a:p>
            <a:pPr marL="0" indent="0">
              <a:buNone/>
            </a:pPr>
            <a:r>
              <a:rPr lang="nl-NL" dirty="0"/>
              <a:t>“Ten diepste zijn niet de plannen en verwachtingen die we als bisdom hebben, het middelpunt van ons kerkelijk leven maar Jezus Christus, mens geworden, gestorven aan het kruis en verrezen uit het graf. </a:t>
            </a:r>
            <a:br>
              <a:rPr lang="nl-NL" dirty="0"/>
            </a:br>
            <a:r>
              <a:rPr lang="nl-NL" dirty="0"/>
              <a:t>Hij staat als persoon in het centrum van de Kerk. </a:t>
            </a:r>
            <a:br>
              <a:rPr lang="nl-NL" dirty="0"/>
            </a:br>
            <a:r>
              <a:rPr lang="nl-NL" dirty="0"/>
              <a:t>Allereerst aan de Heer en zijn evangelie ontlenen wij onze inspiratie en onze hoop. </a:t>
            </a:r>
            <a:br>
              <a:rPr lang="nl-NL" dirty="0"/>
            </a:br>
            <a:r>
              <a:rPr lang="nl-NL" dirty="0"/>
              <a:t>Hij is het fundament </a:t>
            </a:r>
            <a:br>
              <a:rPr lang="nl-NL" dirty="0"/>
            </a:br>
            <a:r>
              <a:rPr lang="nl-NL" dirty="0"/>
              <a:t>van onze gemeenschapszin en eenheid.”</a:t>
            </a:r>
          </a:p>
        </p:txBody>
      </p:sp>
    </p:spTree>
    <p:extLst>
      <p:ext uri="{BB962C8B-B14F-4D97-AF65-F5344CB8AC3E}">
        <p14:creationId xmlns:p14="http://schemas.microsoft.com/office/powerpoint/2010/main" val="32246702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9792F4-9BA4-52F6-0D89-50A80524FB04}"/>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6B4BA68D-2422-180F-2F4C-CA8DAE9892F5}"/>
              </a:ext>
            </a:extLst>
          </p:cNvPr>
          <p:cNvSpPr>
            <a:spLocks noGrp="1"/>
          </p:cNvSpPr>
          <p:nvPr>
            <p:ph type="title"/>
          </p:nvPr>
        </p:nvSpPr>
        <p:spPr>
          <a:xfrm>
            <a:off x="299913" y="1293585"/>
            <a:ext cx="19501945" cy="7617828"/>
          </a:xfrm>
        </p:spPr>
        <p:txBody>
          <a:bodyPr>
            <a:noAutofit/>
          </a:bodyPr>
          <a:lstStyle/>
          <a:p>
            <a:r>
              <a:rPr lang="nl-NL" sz="6600" dirty="0"/>
              <a:t>Drievoudige zending:</a:t>
            </a:r>
            <a:br>
              <a:rPr lang="nl-NL" sz="6600" dirty="0"/>
            </a:br>
            <a:br>
              <a:rPr lang="nl-NL" sz="6600" dirty="0"/>
            </a:br>
            <a:r>
              <a:rPr lang="nl-NL" sz="6600" dirty="0"/>
              <a:t>Vieren – liturgie en gebed</a:t>
            </a:r>
            <a:br>
              <a:rPr lang="nl-NL" sz="6600" dirty="0"/>
            </a:br>
            <a:r>
              <a:rPr lang="nl-NL" sz="6600" dirty="0"/>
              <a:t>Leren – catechese en geloofsgesprek</a:t>
            </a:r>
            <a:br>
              <a:rPr lang="nl-NL" sz="6600" dirty="0"/>
            </a:br>
            <a:r>
              <a:rPr lang="nl-NL" sz="6600" dirty="0"/>
              <a:t>Dienen – diaconie en caritas</a:t>
            </a:r>
            <a:br>
              <a:rPr lang="nl-NL" sz="6600" dirty="0"/>
            </a:br>
            <a:br>
              <a:rPr lang="nl-NL" sz="6600" dirty="0"/>
            </a:br>
            <a:r>
              <a:rPr lang="nl-NL" sz="6600" dirty="0">
                <a:solidFill>
                  <a:schemeClr val="accent3">
                    <a:lumMod val="40000"/>
                    <a:lumOff val="60000"/>
                  </a:schemeClr>
                </a:solidFill>
              </a:rPr>
              <a:t>Welke plaats hebben deze drie </a:t>
            </a:r>
            <a:br>
              <a:rPr lang="nl-NL" sz="6600" dirty="0">
                <a:solidFill>
                  <a:schemeClr val="accent3">
                    <a:lumMod val="40000"/>
                    <a:lumOff val="60000"/>
                  </a:schemeClr>
                </a:solidFill>
              </a:rPr>
            </a:br>
            <a:r>
              <a:rPr lang="nl-NL" sz="6600" dirty="0">
                <a:solidFill>
                  <a:schemeClr val="accent3">
                    <a:lumMod val="40000"/>
                    <a:lumOff val="60000"/>
                  </a:schemeClr>
                </a:solidFill>
              </a:rPr>
              <a:t>in mijn leven?</a:t>
            </a:r>
            <a:br>
              <a:rPr lang="nl-NL" sz="6600" dirty="0"/>
            </a:br>
            <a:endParaRPr lang="nl-NL" sz="6600" dirty="0"/>
          </a:p>
        </p:txBody>
      </p:sp>
      <p:pic>
        <p:nvPicPr>
          <p:cNvPr id="2" name="Afbeelding 1">
            <a:extLst>
              <a:ext uri="{FF2B5EF4-FFF2-40B4-BE49-F238E27FC236}">
                <a16:creationId xmlns:a16="http://schemas.microsoft.com/office/drawing/2014/main" id="{C49971D4-75A7-394D-7EC5-ACB7C1B71EEA}"/>
              </a:ext>
            </a:extLst>
          </p:cNvPr>
          <p:cNvPicPr>
            <a:picLocks noChangeAspect="1"/>
          </p:cNvPicPr>
          <p:nvPr/>
        </p:nvPicPr>
        <p:blipFill>
          <a:blip r:embed="rId2"/>
          <a:srcRect/>
          <a:stretch/>
        </p:blipFill>
        <p:spPr>
          <a:xfrm>
            <a:off x="9178030" y="8913253"/>
            <a:ext cx="1745713" cy="1735343"/>
          </a:xfrm>
          <a:prstGeom prst="rect">
            <a:avLst/>
          </a:prstGeom>
        </p:spPr>
      </p:pic>
    </p:spTree>
    <p:extLst>
      <p:ext uri="{BB962C8B-B14F-4D97-AF65-F5344CB8AC3E}">
        <p14:creationId xmlns:p14="http://schemas.microsoft.com/office/powerpoint/2010/main" val="1872807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Tijdelijke aanduiding voor afbeelding 10" descr="Afbeelding met venster, gebouw, binnen&#10;&#10;Automatisch gegenereerde beschrijving">
            <a:extLst>
              <a:ext uri="{FF2B5EF4-FFF2-40B4-BE49-F238E27FC236}">
                <a16:creationId xmlns:a16="http://schemas.microsoft.com/office/drawing/2014/main" id="{25007025-D108-4649-99C8-2A36B26AED07}"/>
              </a:ext>
            </a:extLst>
          </p:cNvPr>
          <p:cNvPicPr>
            <a:picLocks noGrp="1" noChangeAspect="1"/>
          </p:cNvPicPr>
          <p:nvPr>
            <p:ph type="pic" sz="quarter" idx="14"/>
          </p:nvPr>
        </p:nvPicPr>
        <p:blipFill rotWithShape="1">
          <a:blip r:embed="rId2"/>
          <a:srcRect t="20270" b="6774"/>
          <a:stretch/>
        </p:blipFill>
        <p:spPr>
          <a:xfrm>
            <a:off x="-3913" y="-15148"/>
            <a:ext cx="20109599" cy="9780814"/>
          </a:xfrm>
        </p:spPr>
      </p:pic>
      <p:sp>
        <p:nvSpPr>
          <p:cNvPr id="6" name="Ruit 5">
            <a:extLst>
              <a:ext uri="{FF2B5EF4-FFF2-40B4-BE49-F238E27FC236}">
                <a16:creationId xmlns:a16="http://schemas.microsoft.com/office/drawing/2014/main" id="{15B03D37-CFB3-5A40-B9C9-7ACEE6CA101D}"/>
              </a:ext>
            </a:extLst>
          </p:cNvPr>
          <p:cNvSpPr/>
          <p:nvPr/>
        </p:nvSpPr>
        <p:spPr>
          <a:xfrm>
            <a:off x="9007815" y="8735785"/>
            <a:ext cx="2090057" cy="2090057"/>
          </a:xfrm>
          <a:prstGeom prst="diamond">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507937" rtl="0" eaLnBrk="1" fontAlgn="auto" latinLnBrk="0" hangingPunct="1">
              <a:lnSpc>
                <a:spcPct val="100000"/>
              </a:lnSpc>
              <a:spcBef>
                <a:spcPts val="0"/>
              </a:spcBef>
              <a:spcAft>
                <a:spcPts val="0"/>
              </a:spcAft>
              <a:buClrTx/>
              <a:buSzTx/>
              <a:buFontTx/>
              <a:buNone/>
              <a:tabLst/>
              <a:defRPr/>
            </a:pPr>
            <a:endParaRPr kumimoji="0" lang="nl-NL" sz="2968" b="0" i="0" u="none" strike="noStrike" kern="1200" cap="none" spc="0" normalizeH="0" baseline="0" noProof="0">
              <a:ln>
                <a:noFill/>
              </a:ln>
              <a:solidFill>
                <a:srgbClr val="ECE6D9"/>
              </a:solidFill>
              <a:effectLst/>
              <a:uLnTx/>
              <a:uFillTx/>
              <a:latin typeface="Calibri" panose="020F0502020204030204"/>
              <a:ea typeface="+mn-ea"/>
              <a:cs typeface="+mn-cs"/>
            </a:endParaRPr>
          </a:p>
        </p:txBody>
      </p:sp>
      <p:pic>
        <p:nvPicPr>
          <p:cNvPr id="2" name="Afbeelding 1">
            <a:extLst>
              <a:ext uri="{FF2B5EF4-FFF2-40B4-BE49-F238E27FC236}">
                <a16:creationId xmlns:a16="http://schemas.microsoft.com/office/drawing/2014/main" id="{C6432C97-0D39-EFB6-5E1D-C3BAF1A9C0DB}"/>
              </a:ext>
            </a:extLst>
          </p:cNvPr>
          <p:cNvPicPr>
            <a:picLocks noChangeAspect="1"/>
          </p:cNvPicPr>
          <p:nvPr/>
        </p:nvPicPr>
        <p:blipFill>
          <a:blip r:embed="rId3"/>
          <a:srcRect/>
          <a:stretch/>
        </p:blipFill>
        <p:spPr>
          <a:xfrm>
            <a:off x="9195808" y="8930079"/>
            <a:ext cx="1742242" cy="1735343"/>
          </a:xfrm>
          <a:prstGeom prst="rect">
            <a:avLst/>
          </a:prstGeom>
        </p:spPr>
      </p:pic>
      <p:sp>
        <p:nvSpPr>
          <p:cNvPr id="3" name="Tekstvak 2">
            <a:extLst>
              <a:ext uri="{FF2B5EF4-FFF2-40B4-BE49-F238E27FC236}">
                <a16:creationId xmlns:a16="http://schemas.microsoft.com/office/drawing/2014/main" id="{8EC9848D-8647-0925-B8B2-F614D63DB811}"/>
              </a:ext>
            </a:extLst>
          </p:cNvPr>
          <p:cNvSpPr txBox="1"/>
          <p:nvPr/>
        </p:nvSpPr>
        <p:spPr>
          <a:xfrm>
            <a:off x="4857439" y="7282031"/>
            <a:ext cx="14906435" cy="1123384"/>
          </a:xfrm>
          <a:prstGeom prst="rect">
            <a:avLst/>
          </a:prstGeom>
          <a:noFill/>
        </p:spPr>
        <p:txBody>
          <a:bodyPr wrap="square" rtlCol="0">
            <a:spAutoFit/>
          </a:bodyPr>
          <a:lstStyle/>
          <a:p>
            <a:r>
              <a:rPr lang="nl-NL" sz="6700" cap="small" dirty="0">
                <a:solidFill>
                  <a:srgbClr val="FFFF00"/>
                </a:solidFill>
                <a:highlight>
                  <a:srgbClr val="000000"/>
                </a:highlight>
                <a:latin typeface="Work Sans" pitchFamily="2" charset="0"/>
              </a:rPr>
              <a:t>De heilige Laurentius als voorbeeld</a:t>
            </a:r>
          </a:p>
        </p:txBody>
      </p:sp>
    </p:spTree>
    <p:extLst>
      <p:ext uri="{BB962C8B-B14F-4D97-AF65-F5344CB8AC3E}">
        <p14:creationId xmlns:p14="http://schemas.microsoft.com/office/powerpoint/2010/main" val="19968164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98F3770-C15B-C648-B348-9C968DE4D78F}"/>
              </a:ext>
            </a:extLst>
          </p:cNvPr>
          <p:cNvSpPr>
            <a:spLocks noGrp="1"/>
          </p:cNvSpPr>
          <p:nvPr>
            <p:ph type="title"/>
          </p:nvPr>
        </p:nvSpPr>
        <p:spPr/>
        <p:txBody>
          <a:bodyPr>
            <a:normAutofit fontScale="90000"/>
          </a:bodyPr>
          <a:lstStyle/>
          <a:p>
            <a:r>
              <a:rPr lang="nl-NL" dirty="0"/>
              <a:t>Laurentius was diaken</a:t>
            </a:r>
            <a:br>
              <a:rPr lang="nl-NL" dirty="0"/>
            </a:br>
            <a:br>
              <a:rPr lang="nl-NL" dirty="0"/>
            </a:br>
            <a:r>
              <a:rPr lang="nl-NL" dirty="0"/>
              <a:t>Vieren en leren</a:t>
            </a:r>
          </a:p>
        </p:txBody>
      </p:sp>
      <p:pic>
        <p:nvPicPr>
          <p:cNvPr id="7" name="Tijdelijke aanduiding voor afbeelding 6">
            <a:extLst>
              <a:ext uri="{FF2B5EF4-FFF2-40B4-BE49-F238E27FC236}">
                <a16:creationId xmlns:a16="http://schemas.microsoft.com/office/drawing/2014/main" id="{0CB3C20D-21A9-ED00-098E-B245BFF044FE}"/>
              </a:ext>
            </a:extLst>
          </p:cNvPr>
          <p:cNvPicPr>
            <a:picLocks noGrp="1" noChangeAspect="1"/>
          </p:cNvPicPr>
          <p:nvPr>
            <p:ph type="pic" sz="quarter" idx="14"/>
          </p:nvPr>
        </p:nvPicPr>
        <p:blipFill>
          <a:blip r:embed="rId2"/>
          <a:srcRect t="1310" b="1310"/>
          <a:stretch/>
        </p:blipFill>
        <p:spPr/>
      </p:pic>
      <p:sp>
        <p:nvSpPr>
          <p:cNvPr id="4" name="Tijdelijke aanduiding voor inhoud 3">
            <a:extLst>
              <a:ext uri="{FF2B5EF4-FFF2-40B4-BE49-F238E27FC236}">
                <a16:creationId xmlns:a16="http://schemas.microsoft.com/office/drawing/2014/main" id="{DDF3184A-774B-DE44-9244-841D9ECAD54A}"/>
              </a:ext>
            </a:extLst>
          </p:cNvPr>
          <p:cNvSpPr>
            <a:spLocks noGrp="1"/>
          </p:cNvSpPr>
          <p:nvPr>
            <p:ph idx="15"/>
          </p:nvPr>
        </p:nvSpPr>
        <p:spPr/>
        <p:txBody>
          <a:bodyPr>
            <a:normAutofit/>
          </a:bodyPr>
          <a:lstStyle/>
          <a:p>
            <a:pPr marL="571500" indent="-571500">
              <a:buFont typeface="Arial" panose="020B0604020202020204" pitchFamily="34" charset="0"/>
              <a:buChar char="•"/>
            </a:pPr>
            <a:r>
              <a:rPr lang="nl-NL" sz="4000" dirty="0"/>
              <a:t>Hij was een man van gebed </a:t>
            </a:r>
            <a:br>
              <a:rPr lang="nl-NL" sz="4000" dirty="0"/>
            </a:br>
            <a:r>
              <a:rPr lang="nl-NL" sz="4000" dirty="0"/>
              <a:t>en liturgie</a:t>
            </a:r>
          </a:p>
          <a:p>
            <a:pPr marL="571500" indent="-571500">
              <a:buFont typeface="Arial" panose="020B0604020202020204" pitchFamily="34" charset="0"/>
              <a:buChar char="•"/>
            </a:pPr>
            <a:r>
              <a:rPr lang="nl-NL" sz="4000" dirty="0"/>
              <a:t>Hij diende aan het altaar </a:t>
            </a:r>
            <a:br>
              <a:rPr lang="nl-NL" sz="4000" dirty="0"/>
            </a:br>
            <a:r>
              <a:rPr lang="nl-NL" sz="4000" dirty="0"/>
              <a:t>en reikte de heilige Communie uit</a:t>
            </a:r>
          </a:p>
          <a:p>
            <a:pPr marL="571500" indent="-571500">
              <a:buFont typeface="Arial" panose="020B0604020202020204" pitchFamily="34" charset="0"/>
              <a:buChar char="•"/>
            </a:pPr>
            <a:r>
              <a:rPr lang="nl-NL" sz="4000" dirty="0"/>
              <a:t>Hij verkondigde Gods Woord</a:t>
            </a:r>
          </a:p>
          <a:p>
            <a:pPr marL="571500" indent="-571500">
              <a:buFont typeface="Arial" panose="020B0604020202020204" pitchFamily="34" charset="0"/>
              <a:buChar char="•"/>
            </a:pPr>
            <a:endParaRPr lang="nl-NL" sz="4000" dirty="0"/>
          </a:p>
        </p:txBody>
      </p:sp>
      <p:pic>
        <p:nvPicPr>
          <p:cNvPr id="5" name="Afbeelding 4">
            <a:extLst>
              <a:ext uri="{FF2B5EF4-FFF2-40B4-BE49-F238E27FC236}">
                <a16:creationId xmlns:a16="http://schemas.microsoft.com/office/drawing/2014/main" id="{6A169187-D65E-6940-A5E2-802BA86B7107}"/>
              </a:ext>
            </a:extLst>
          </p:cNvPr>
          <p:cNvPicPr>
            <a:picLocks noChangeAspect="1"/>
          </p:cNvPicPr>
          <p:nvPr/>
        </p:nvPicPr>
        <p:blipFill rotWithShape="1">
          <a:blip r:embed="rId3"/>
          <a:srcRect b="16416"/>
          <a:stretch/>
        </p:blipFill>
        <p:spPr>
          <a:xfrm>
            <a:off x="18496228" y="10007600"/>
            <a:ext cx="973347" cy="922670"/>
          </a:xfrm>
          <a:prstGeom prst="rect">
            <a:avLst/>
          </a:prstGeom>
        </p:spPr>
      </p:pic>
    </p:spTree>
    <p:extLst>
      <p:ext uri="{BB962C8B-B14F-4D97-AF65-F5344CB8AC3E}">
        <p14:creationId xmlns:p14="http://schemas.microsoft.com/office/powerpoint/2010/main" val="3938691554"/>
      </p:ext>
    </p:extLst>
  </p:cSld>
  <p:clrMapOvr>
    <a:masterClrMapping/>
  </p:clrMapOvr>
</p:sld>
</file>

<file path=ppt/theme/theme1.xml><?xml version="1.0" encoding="utf-8"?>
<a:theme xmlns:a="http://schemas.openxmlformats.org/drawingml/2006/main" name="Kantoorthema">
  <a:themeElements>
    <a:clrScheme name="BESTICO">
      <a:dk1>
        <a:srgbClr val="393939"/>
      </a:dk1>
      <a:lt1>
        <a:srgbClr val="ECE6D9"/>
      </a:lt1>
      <a:dk2>
        <a:srgbClr val="3A785D"/>
      </a:dk2>
      <a:lt2>
        <a:srgbClr val="FFFFFF"/>
      </a:lt2>
      <a:accent1>
        <a:srgbClr val="CA5649"/>
      </a:accent1>
      <a:accent2>
        <a:srgbClr val="80776C"/>
      </a:accent2>
      <a:accent3>
        <a:srgbClr val="DBC259"/>
      </a:accent3>
      <a:accent4>
        <a:srgbClr val="5B9577"/>
      </a:accent4>
      <a:accent5>
        <a:srgbClr val="7B95BD"/>
      </a:accent5>
      <a:accent6>
        <a:srgbClr val="B5656F"/>
      </a:accent6>
      <a:hlink>
        <a:srgbClr val="3B785D"/>
      </a:hlink>
      <a:folHlink>
        <a:srgbClr val="ECE7D9"/>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1193</Words>
  <Application>Microsoft Office PowerPoint</Application>
  <PresentationFormat>Aangepast</PresentationFormat>
  <Paragraphs>110</Paragraphs>
  <Slides>22</Slides>
  <Notes>1</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22</vt:i4>
      </vt:variant>
    </vt:vector>
  </HeadingPairs>
  <TitlesOfParts>
    <vt:vector size="27" baseType="lpstr">
      <vt:lpstr>Arial</vt:lpstr>
      <vt:lpstr>Calibri</vt:lpstr>
      <vt:lpstr>Rasa Light</vt:lpstr>
      <vt:lpstr>Work Sans</vt:lpstr>
      <vt:lpstr>Kantoorthema</vt:lpstr>
      <vt:lpstr>PowerPoint-presentatie</vt:lpstr>
      <vt:lpstr>Inhoud</vt:lpstr>
      <vt:lpstr>“Aangezien het volk van God in gemeenschappen leeft, vooral in bisdommen en parochies […] dienen ook deze van Christus te getuigen voor de volkeren.”   (Tweede Vaticaans Concilie,  Decreet  over de missieactiviteit van de Kerk, uit nr. 37)</vt:lpstr>
      <vt:lpstr>De wereld is verdeeld in bisdommen</vt:lpstr>
      <vt:lpstr>Bisdom Rotterdam: 1956 - 2026</vt:lpstr>
      <vt:lpstr>Uit het Beleidsverslag 2024, bisdom Rotterdam, Mgr. van den Hende:</vt:lpstr>
      <vt:lpstr>Drievoudige zending:  Vieren – liturgie en gebed Leren – catechese en geloofsgesprek Dienen – diaconie en caritas  Welke plaats hebben deze drie  in mijn leven? </vt:lpstr>
      <vt:lpstr>PowerPoint-presentatie</vt:lpstr>
      <vt:lpstr>Laurentius was diaken  Vieren en leren</vt:lpstr>
      <vt:lpstr>Dienen</vt:lpstr>
      <vt:lpstr>Dienen </vt:lpstr>
      <vt:lpstr>Zijn laatste dagen</vt:lpstr>
      <vt:lpstr>Zijn feestdag</vt:lpstr>
      <vt:lpstr>Getuigenis</vt:lpstr>
      <vt:lpstr>Christus volgen zoals Laurentius</vt:lpstr>
      <vt:lpstr>PowerPoint-presentatie</vt:lpstr>
      <vt:lpstr>Zeven dagen per week</vt:lpstr>
      <vt:lpstr>Concrete initiatieven in de parochie</vt:lpstr>
      <vt:lpstr>Gebed jubileumjaar</vt:lpstr>
      <vt:lpstr>PowerPoint-presentatie</vt:lpstr>
      <vt:lpstr>Strip</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Microsoft Office User</dc:creator>
  <cp:lastModifiedBy>Daphne van Roosendaal</cp:lastModifiedBy>
  <cp:revision>122</cp:revision>
  <dcterms:created xsi:type="dcterms:W3CDTF">2021-11-04T09:30:19Z</dcterms:created>
  <dcterms:modified xsi:type="dcterms:W3CDTF">2026-02-26T14:24:11Z</dcterms:modified>
</cp:coreProperties>
</file>